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ov" ContentType="video/quicktime"/>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handoutMasterIdLst>
    <p:handoutMasterId r:id="rId55"/>
  </p:handoutMasterIdLst>
  <p:sldIdLst>
    <p:sldId id="413" r:id="rId2"/>
    <p:sldId id="648" r:id="rId3"/>
    <p:sldId id="649" r:id="rId4"/>
    <p:sldId id="755" r:id="rId5"/>
    <p:sldId id="756" r:id="rId6"/>
    <p:sldId id="651" r:id="rId7"/>
    <p:sldId id="650" r:id="rId8"/>
    <p:sldId id="652" r:id="rId9"/>
    <p:sldId id="653" r:id="rId10"/>
    <p:sldId id="654" r:id="rId11"/>
    <p:sldId id="655" r:id="rId12"/>
    <p:sldId id="745" r:id="rId13"/>
    <p:sldId id="746" r:id="rId14"/>
    <p:sldId id="747" r:id="rId15"/>
    <p:sldId id="748" r:id="rId16"/>
    <p:sldId id="813" r:id="rId17"/>
    <p:sldId id="814" r:id="rId18"/>
    <p:sldId id="754" r:id="rId19"/>
    <p:sldId id="781" r:id="rId20"/>
    <p:sldId id="782" r:id="rId21"/>
    <p:sldId id="783" r:id="rId22"/>
    <p:sldId id="784" r:id="rId23"/>
    <p:sldId id="785" r:id="rId24"/>
    <p:sldId id="786" r:id="rId25"/>
    <p:sldId id="787" r:id="rId26"/>
    <p:sldId id="788" r:id="rId27"/>
    <p:sldId id="789" r:id="rId28"/>
    <p:sldId id="790" r:id="rId29"/>
    <p:sldId id="791" r:id="rId30"/>
    <p:sldId id="792" r:id="rId31"/>
    <p:sldId id="793" r:id="rId32"/>
    <p:sldId id="794" r:id="rId33"/>
    <p:sldId id="795" r:id="rId34"/>
    <p:sldId id="796" r:id="rId35"/>
    <p:sldId id="797" r:id="rId36"/>
    <p:sldId id="798" r:id="rId37"/>
    <p:sldId id="799" r:id="rId38"/>
    <p:sldId id="780" r:id="rId39"/>
    <p:sldId id="800" r:id="rId40"/>
    <p:sldId id="801" r:id="rId41"/>
    <p:sldId id="802" r:id="rId42"/>
    <p:sldId id="803" r:id="rId43"/>
    <p:sldId id="804" r:id="rId44"/>
    <p:sldId id="805" r:id="rId45"/>
    <p:sldId id="806" r:id="rId46"/>
    <p:sldId id="807" r:id="rId47"/>
    <p:sldId id="808" r:id="rId48"/>
    <p:sldId id="809" r:id="rId49"/>
    <p:sldId id="810" r:id="rId50"/>
    <p:sldId id="811" r:id="rId51"/>
    <p:sldId id="812" r:id="rId52"/>
    <p:sldId id="815" r:id="rId5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4A5"/>
    <a:srgbClr val="FFF67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56"/>
    <p:restoredTop sz="94694"/>
  </p:normalViewPr>
  <p:slideViewPr>
    <p:cSldViewPr>
      <p:cViewPr varScale="1">
        <p:scale>
          <a:sx n="117" d="100"/>
          <a:sy n="117" d="100"/>
        </p:scale>
        <p:origin x="1768" y="168"/>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73E90A2B-5611-E640-845A-CAD59EB25B5F}" type="datetimeFigureOut">
              <a:rPr lang="en-US"/>
              <a:pPr>
                <a:defRPr/>
              </a:pPr>
              <a:t>2/4/25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smtClean="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A79F97BD-04D5-3A45-8A2A-BF3643AD7C78}" type="slidenum">
              <a:rPr lang="en-US"/>
              <a:pPr>
                <a:defRPr/>
              </a:pPr>
              <a:t>‹#›</a:t>
            </a:fld>
            <a:endParaRPr lang="en-US"/>
          </a:p>
        </p:txBody>
      </p:sp>
    </p:spTree>
    <p:extLst>
      <p:ext uri="{BB962C8B-B14F-4D97-AF65-F5344CB8AC3E}">
        <p14:creationId xmlns:p14="http://schemas.microsoft.com/office/powerpoint/2010/main" val="11422438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cs typeface="Arial" charset="0"/>
              </a:defRPr>
            </a:lvl1pPr>
          </a:lstStyle>
          <a:p>
            <a:pPr>
              <a:defRPr/>
            </a:pPr>
            <a:fld id="{0072B861-9097-F049-A736-FB02C8FAE4F0}" type="datetimeFigureOut">
              <a:rPr lang="en-US"/>
              <a:pPr>
                <a:defRPr/>
              </a:pPr>
              <a:t>2/4/25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H" noProof="0"/>
              <a:t>Click to edit Master text styles</a:t>
            </a:r>
          </a:p>
          <a:p>
            <a:pPr lvl="1"/>
            <a:r>
              <a:rPr lang="fr-CH" noProof="0"/>
              <a:t>Second level</a:t>
            </a:r>
          </a:p>
          <a:p>
            <a:pPr lvl="2"/>
            <a:r>
              <a:rPr lang="fr-CH" noProof="0"/>
              <a:t>Third level</a:t>
            </a:r>
          </a:p>
          <a:p>
            <a:pPr lvl="3"/>
            <a:r>
              <a:rPr lang="fr-CH" noProof="0"/>
              <a:t>Fourth level</a:t>
            </a:r>
          </a:p>
          <a:p>
            <a:pPr lvl="4"/>
            <a:r>
              <a:rPr lang="fr-CH"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cs typeface="Arial" charset="0"/>
              </a:defRPr>
            </a:lvl1pPr>
          </a:lstStyle>
          <a:p>
            <a:pPr>
              <a:defRPr/>
            </a:pPr>
            <a:fld id="{2EEC096B-21AE-8844-AFC3-6CEC28DD81DC}" type="slidenum">
              <a:rPr lang="en-US"/>
              <a:pPr>
                <a:defRPr/>
              </a:pPr>
              <a:t>‹#›</a:t>
            </a:fld>
            <a:endParaRPr lang="en-US"/>
          </a:p>
        </p:txBody>
      </p:sp>
    </p:spTree>
    <p:extLst>
      <p:ext uri="{BB962C8B-B14F-4D97-AF65-F5344CB8AC3E}">
        <p14:creationId xmlns:p14="http://schemas.microsoft.com/office/powerpoint/2010/main" val="1461970407"/>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5362"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fr-CH">
              <a:latin typeface="Calibri" charset="0"/>
              <a:ea typeface="ＭＳ Ｐゴシック" charset="0"/>
              <a:cs typeface="ＭＳ Ｐゴシック" charset="0"/>
            </a:endParaRPr>
          </a:p>
        </p:txBody>
      </p:sp>
      <p:sp>
        <p:nvSpPr>
          <p:cNvPr id="1536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386AC31-832E-2845-9440-766C94AAFB1F}" type="slidenum">
              <a:rPr lang="en-US" sz="1200">
                <a:solidFill>
                  <a:srgbClr val="000000"/>
                </a:solidFill>
              </a:rPr>
              <a:pPr eaLnBrk="1" hangingPunct="1"/>
              <a:t>1</a:t>
            </a:fld>
            <a:endParaRPr lang="en-US" sz="1200">
              <a:solidFill>
                <a:srgbClr val="000000"/>
              </a:solidFill>
            </a:endParaRPr>
          </a:p>
        </p:txBody>
      </p:sp>
    </p:spTree>
    <p:extLst>
      <p:ext uri="{BB962C8B-B14F-4D97-AF65-F5344CB8AC3E}">
        <p14:creationId xmlns:p14="http://schemas.microsoft.com/office/powerpoint/2010/main" val="356760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2488">
              <a:defRPr sz="2400">
                <a:solidFill>
                  <a:schemeClr val="folHlink"/>
                </a:solidFill>
                <a:latin typeface="Times New Roman" charset="0"/>
                <a:ea typeface="ＭＳ Ｐゴシック" charset="-128"/>
              </a:defRPr>
            </a:lvl1pPr>
            <a:lvl2pPr marL="742950" indent="-285750" defTabSz="852488">
              <a:defRPr sz="2400">
                <a:solidFill>
                  <a:schemeClr val="folHlink"/>
                </a:solidFill>
                <a:latin typeface="Times New Roman" charset="0"/>
                <a:ea typeface="ＭＳ Ｐゴシック" charset="-128"/>
              </a:defRPr>
            </a:lvl2pPr>
            <a:lvl3pPr marL="1143000" indent="-228600" defTabSz="852488">
              <a:defRPr sz="2400">
                <a:solidFill>
                  <a:schemeClr val="folHlink"/>
                </a:solidFill>
                <a:latin typeface="Times New Roman" charset="0"/>
                <a:ea typeface="ＭＳ Ｐゴシック" charset="-128"/>
              </a:defRPr>
            </a:lvl3pPr>
            <a:lvl4pPr marL="1600200" indent="-228600" defTabSz="852488">
              <a:defRPr sz="2400">
                <a:solidFill>
                  <a:schemeClr val="folHlink"/>
                </a:solidFill>
                <a:latin typeface="Times New Roman" charset="0"/>
                <a:ea typeface="ＭＳ Ｐゴシック" charset="-128"/>
              </a:defRPr>
            </a:lvl4pPr>
            <a:lvl5pPr marL="2057400" indent="-228600" defTabSz="852488">
              <a:defRPr sz="2400">
                <a:solidFill>
                  <a:schemeClr val="folHlink"/>
                </a:solidFill>
                <a:latin typeface="Times New Roman" charset="0"/>
                <a:ea typeface="ＭＳ Ｐゴシック" charset="-128"/>
              </a:defRPr>
            </a:lvl5pPr>
            <a:lvl6pPr marL="25146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9pPr>
          </a:lstStyle>
          <a:p>
            <a:fld id="{9C672E33-CD38-3441-A78D-3A7E1C2072A7}" type="slidenum">
              <a:rPr lang="it-IT" altLang="en-US" sz="900">
                <a:solidFill>
                  <a:schemeClr val="tx1"/>
                </a:solidFill>
              </a:rPr>
              <a:pPr/>
              <a:t>10</a:t>
            </a:fld>
            <a:endParaRPr lang="it-IT" altLang="en-US" sz="900">
              <a:solidFill>
                <a:schemeClr val="tx1"/>
              </a:solidFill>
            </a:endParaRPr>
          </a:p>
        </p:txBody>
      </p:sp>
      <p:sp>
        <p:nvSpPr>
          <p:cNvPr id="35842" name="Rectangle 2"/>
          <p:cNvSpPr>
            <a:spLocks noGrp="1" noRot="1" noChangeAspect="1" noChangeArrowheads="1" noTextEdit="1"/>
          </p:cNvSpPr>
          <p:nvPr>
            <p:ph type="sldImg"/>
          </p:nvPr>
        </p:nvSpPr>
        <p:spPr>
          <a:xfrm>
            <a:off x="1187450" y="685800"/>
            <a:ext cx="4570413" cy="3427413"/>
          </a:xfrm>
          <a:ln/>
        </p:spPr>
      </p:sp>
      <p:sp>
        <p:nvSpPr>
          <p:cNvPr id="35843" name="Rectangle 3"/>
          <p:cNvSpPr>
            <a:spLocks noGrp="1" noChangeArrowheads="1"/>
          </p:cNvSpPr>
          <p:nvPr>
            <p:ph type="body" idx="1"/>
          </p:nvPr>
        </p:nvSpPr>
        <p:spPr>
          <a:xfrm>
            <a:off x="904875" y="4418013"/>
            <a:ext cx="51308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2488">
              <a:defRPr sz="2400">
                <a:solidFill>
                  <a:schemeClr val="folHlink"/>
                </a:solidFill>
                <a:latin typeface="Times New Roman" charset="0"/>
                <a:ea typeface="ＭＳ Ｐゴシック" charset="-128"/>
              </a:defRPr>
            </a:lvl1pPr>
            <a:lvl2pPr marL="742950" indent="-285750" defTabSz="852488">
              <a:defRPr sz="2400">
                <a:solidFill>
                  <a:schemeClr val="folHlink"/>
                </a:solidFill>
                <a:latin typeface="Times New Roman" charset="0"/>
                <a:ea typeface="ＭＳ Ｐゴシック" charset="-128"/>
              </a:defRPr>
            </a:lvl2pPr>
            <a:lvl3pPr marL="1143000" indent="-228600" defTabSz="852488">
              <a:defRPr sz="2400">
                <a:solidFill>
                  <a:schemeClr val="folHlink"/>
                </a:solidFill>
                <a:latin typeface="Times New Roman" charset="0"/>
                <a:ea typeface="ＭＳ Ｐゴシック" charset="-128"/>
              </a:defRPr>
            </a:lvl3pPr>
            <a:lvl4pPr marL="1600200" indent="-228600" defTabSz="852488">
              <a:defRPr sz="2400">
                <a:solidFill>
                  <a:schemeClr val="folHlink"/>
                </a:solidFill>
                <a:latin typeface="Times New Roman" charset="0"/>
                <a:ea typeface="ＭＳ Ｐゴシック" charset="-128"/>
              </a:defRPr>
            </a:lvl4pPr>
            <a:lvl5pPr marL="2057400" indent="-228600" defTabSz="852488">
              <a:defRPr sz="2400">
                <a:solidFill>
                  <a:schemeClr val="folHlink"/>
                </a:solidFill>
                <a:latin typeface="Times New Roman" charset="0"/>
                <a:ea typeface="ＭＳ Ｐゴシック" charset="-128"/>
              </a:defRPr>
            </a:lvl5pPr>
            <a:lvl6pPr marL="25146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9pPr>
          </a:lstStyle>
          <a:p>
            <a:fld id="{AFADFABB-B13F-D541-B742-1AB50E9DFA8A}" type="slidenum">
              <a:rPr lang="it-IT" altLang="en-US" sz="900">
                <a:solidFill>
                  <a:schemeClr val="tx1"/>
                </a:solidFill>
              </a:rPr>
              <a:pPr/>
              <a:t>11</a:t>
            </a:fld>
            <a:endParaRPr lang="it-IT" altLang="en-US" sz="900">
              <a:solidFill>
                <a:schemeClr val="tx1"/>
              </a:solidFill>
            </a:endParaRPr>
          </a:p>
        </p:txBody>
      </p:sp>
      <p:sp>
        <p:nvSpPr>
          <p:cNvPr id="37890" name="Rectangle 2"/>
          <p:cNvSpPr>
            <a:spLocks noGrp="1" noRot="1" noChangeAspect="1" noChangeArrowheads="1" noTextEdit="1"/>
          </p:cNvSpPr>
          <p:nvPr>
            <p:ph type="sldImg"/>
          </p:nvPr>
        </p:nvSpPr>
        <p:spPr>
          <a:xfrm>
            <a:off x="1187450" y="685800"/>
            <a:ext cx="4570413" cy="3427413"/>
          </a:xfrm>
          <a:ln/>
        </p:spPr>
      </p:sp>
      <p:sp>
        <p:nvSpPr>
          <p:cNvPr id="37891" name="Rectangle 3"/>
          <p:cNvSpPr>
            <a:spLocks noGrp="1" noChangeArrowheads="1"/>
          </p:cNvSpPr>
          <p:nvPr>
            <p:ph type="body" idx="1"/>
          </p:nvPr>
        </p:nvSpPr>
        <p:spPr>
          <a:xfrm>
            <a:off x="904875" y="4418013"/>
            <a:ext cx="51308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2488">
              <a:defRPr sz="2400">
                <a:solidFill>
                  <a:schemeClr val="folHlink"/>
                </a:solidFill>
                <a:latin typeface="Times New Roman" charset="0"/>
                <a:ea typeface="ＭＳ Ｐゴシック" charset="-128"/>
              </a:defRPr>
            </a:lvl1pPr>
            <a:lvl2pPr marL="742950" indent="-285750" defTabSz="852488">
              <a:defRPr sz="2400">
                <a:solidFill>
                  <a:schemeClr val="folHlink"/>
                </a:solidFill>
                <a:latin typeface="Times New Roman" charset="0"/>
                <a:ea typeface="ＭＳ Ｐゴシック" charset="-128"/>
              </a:defRPr>
            </a:lvl2pPr>
            <a:lvl3pPr marL="1143000" indent="-228600" defTabSz="852488">
              <a:defRPr sz="2400">
                <a:solidFill>
                  <a:schemeClr val="folHlink"/>
                </a:solidFill>
                <a:latin typeface="Times New Roman" charset="0"/>
                <a:ea typeface="ＭＳ Ｐゴシック" charset="-128"/>
              </a:defRPr>
            </a:lvl3pPr>
            <a:lvl4pPr marL="1600200" indent="-228600" defTabSz="852488">
              <a:defRPr sz="2400">
                <a:solidFill>
                  <a:schemeClr val="folHlink"/>
                </a:solidFill>
                <a:latin typeface="Times New Roman" charset="0"/>
                <a:ea typeface="ＭＳ Ｐゴシック" charset="-128"/>
              </a:defRPr>
            </a:lvl4pPr>
            <a:lvl5pPr marL="2057400" indent="-228600" defTabSz="852488">
              <a:defRPr sz="2400">
                <a:solidFill>
                  <a:schemeClr val="folHlink"/>
                </a:solidFill>
                <a:latin typeface="Times New Roman" charset="0"/>
                <a:ea typeface="ＭＳ Ｐゴシック" charset="-128"/>
              </a:defRPr>
            </a:lvl5pPr>
            <a:lvl6pPr marL="25146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9pPr>
          </a:lstStyle>
          <a:p>
            <a:fld id="{59ACE9D3-168D-894C-AF22-1954B6053817}" type="slidenum">
              <a:rPr lang="it-IT" altLang="en-US" sz="900">
                <a:solidFill>
                  <a:schemeClr val="tx1"/>
                </a:solidFill>
              </a:rPr>
              <a:pPr/>
              <a:t>12</a:t>
            </a:fld>
            <a:endParaRPr lang="it-IT" altLang="en-US" sz="900">
              <a:solidFill>
                <a:schemeClr val="tx1"/>
              </a:solidFill>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2488">
              <a:defRPr sz="2400">
                <a:solidFill>
                  <a:schemeClr val="folHlink"/>
                </a:solidFill>
                <a:latin typeface="Times New Roman" charset="0"/>
                <a:ea typeface="ＭＳ Ｐゴシック" charset="-128"/>
              </a:defRPr>
            </a:lvl1pPr>
            <a:lvl2pPr marL="742950" indent="-285750" defTabSz="852488">
              <a:defRPr sz="2400">
                <a:solidFill>
                  <a:schemeClr val="folHlink"/>
                </a:solidFill>
                <a:latin typeface="Times New Roman" charset="0"/>
                <a:ea typeface="ＭＳ Ｐゴシック" charset="-128"/>
              </a:defRPr>
            </a:lvl2pPr>
            <a:lvl3pPr marL="1143000" indent="-228600" defTabSz="852488">
              <a:defRPr sz="2400">
                <a:solidFill>
                  <a:schemeClr val="folHlink"/>
                </a:solidFill>
                <a:latin typeface="Times New Roman" charset="0"/>
                <a:ea typeface="ＭＳ Ｐゴシック" charset="-128"/>
              </a:defRPr>
            </a:lvl3pPr>
            <a:lvl4pPr marL="1600200" indent="-228600" defTabSz="852488">
              <a:defRPr sz="2400">
                <a:solidFill>
                  <a:schemeClr val="folHlink"/>
                </a:solidFill>
                <a:latin typeface="Times New Roman" charset="0"/>
                <a:ea typeface="ＭＳ Ｐゴシック" charset="-128"/>
              </a:defRPr>
            </a:lvl4pPr>
            <a:lvl5pPr marL="2057400" indent="-228600" defTabSz="852488">
              <a:defRPr sz="2400">
                <a:solidFill>
                  <a:schemeClr val="folHlink"/>
                </a:solidFill>
                <a:latin typeface="Times New Roman" charset="0"/>
                <a:ea typeface="ＭＳ Ｐゴシック" charset="-128"/>
              </a:defRPr>
            </a:lvl5pPr>
            <a:lvl6pPr marL="25146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9pPr>
          </a:lstStyle>
          <a:p>
            <a:fld id="{25C6D00F-284B-8A46-906A-175B990836EC}" type="slidenum">
              <a:rPr lang="it-IT" altLang="en-US" sz="900">
                <a:solidFill>
                  <a:schemeClr val="tx1"/>
                </a:solidFill>
              </a:rPr>
              <a:pPr/>
              <a:t>13</a:t>
            </a:fld>
            <a:endParaRPr lang="it-IT" altLang="en-US" sz="900">
              <a:solidFill>
                <a:schemeClr val="tx1"/>
              </a:solidFill>
            </a:endParaRP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2488">
              <a:defRPr sz="2400">
                <a:solidFill>
                  <a:schemeClr val="folHlink"/>
                </a:solidFill>
                <a:latin typeface="Times New Roman" charset="0"/>
                <a:ea typeface="ＭＳ Ｐゴシック" charset="-128"/>
              </a:defRPr>
            </a:lvl1pPr>
            <a:lvl2pPr marL="742950" indent="-285750" defTabSz="852488">
              <a:defRPr sz="2400">
                <a:solidFill>
                  <a:schemeClr val="folHlink"/>
                </a:solidFill>
                <a:latin typeface="Times New Roman" charset="0"/>
                <a:ea typeface="ＭＳ Ｐゴシック" charset="-128"/>
              </a:defRPr>
            </a:lvl2pPr>
            <a:lvl3pPr marL="1143000" indent="-228600" defTabSz="852488">
              <a:defRPr sz="2400">
                <a:solidFill>
                  <a:schemeClr val="folHlink"/>
                </a:solidFill>
                <a:latin typeface="Times New Roman" charset="0"/>
                <a:ea typeface="ＭＳ Ｐゴシック" charset="-128"/>
              </a:defRPr>
            </a:lvl3pPr>
            <a:lvl4pPr marL="1600200" indent="-228600" defTabSz="852488">
              <a:defRPr sz="2400">
                <a:solidFill>
                  <a:schemeClr val="folHlink"/>
                </a:solidFill>
                <a:latin typeface="Times New Roman" charset="0"/>
                <a:ea typeface="ＭＳ Ｐゴシック" charset="-128"/>
              </a:defRPr>
            </a:lvl4pPr>
            <a:lvl5pPr marL="2057400" indent="-228600" defTabSz="852488">
              <a:defRPr sz="2400">
                <a:solidFill>
                  <a:schemeClr val="folHlink"/>
                </a:solidFill>
                <a:latin typeface="Times New Roman" charset="0"/>
                <a:ea typeface="ＭＳ Ｐゴシック" charset="-128"/>
              </a:defRPr>
            </a:lvl5pPr>
            <a:lvl6pPr marL="25146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9pPr>
          </a:lstStyle>
          <a:p>
            <a:fld id="{7A66360D-EB4F-D745-BC27-683A83FF95F5}" type="slidenum">
              <a:rPr lang="it-IT" altLang="en-US" sz="900">
                <a:solidFill>
                  <a:schemeClr val="tx1"/>
                </a:solidFill>
              </a:rPr>
              <a:pPr/>
              <a:t>14</a:t>
            </a:fld>
            <a:endParaRPr lang="it-IT" altLang="en-US" sz="900">
              <a:solidFill>
                <a:schemeClr val="tx1"/>
              </a:solidFill>
            </a:endParaRPr>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2488">
              <a:defRPr sz="2400">
                <a:solidFill>
                  <a:schemeClr val="folHlink"/>
                </a:solidFill>
                <a:latin typeface="Times New Roman" charset="0"/>
                <a:ea typeface="ＭＳ Ｐゴシック" charset="-128"/>
              </a:defRPr>
            </a:lvl1pPr>
            <a:lvl2pPr marL="742950" indent="-285750" defTabSz="852488">
              <a:defRPr sz="2400">
                <a:solidFill>
                  <a:schemeClr val="folHlink"/>
                </a:solidFill>
                <a:latin typeface="Times New Roman" charset="0"/>
                <a:ea typeface="ＭＳ Ｐゴシック" charset="-128"/>
              </a:defRPr>
            </a:lvl2pPr>
            <a:lvl3pPr marL="1143000" indent="-228600" defTabSz="852488">
              <a:defRPr sz="2400">
                <a:solidFill>
                  <a:schemeClr val="folHlink"/>
                </a:solidFill>
                <a:latin typeface="Times New Roman" charset="0"/>
                <a:ea typeface="ＭＳ Ｐゴシック" charset="-128"/>
              </a:defRPr>
            </a:lvl3pPr>
            <a:lvl4pPr marL="1600200" indent="-228600" defTabSz="852488">
              <a:defRPr sz="2400">
                <a:solidFill>
                  <a:schemeClr val="folHlink"/>
                </a:solidFill>
                <a:latin typeface="Times New Roman" charset="0"/>
                <a:ea typeface="ＭＳ Ｐゴシック" charset="-128"/>
              </a:defRPr>
            </a:lvl4pPr>
            <a:lvl5pPr marL="2057400" indent="-228600" defTabSz="852488">
              <a:defRPr sz="2400">
                <a:solidFill>
                  <a:schemeClr val="folHlink"/>
                </a:solidFill>
                <a:latin typeface="Times New Roman" charset="0"/>
                <a:ea typeface="ＭＳ Ｐゴシック" charset="-128"/>
              </a:defRPr>
            </a:lvl5pPr>
            <a:lvl6pPr marL="25146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9pPr>
          </a:lstStyle>
          <a:p>
            <a:fld id="{365CA0E8-BE96-C749-8349-55CE0AF06E00}" type="slidenum">
              <a:rPr lang="it-IT" altLang="en-US" sz="900">
                <a:solidFill>
                  <a:schemeClr val="tx1"/>
                </a:solidFill>
              </a:rPr>
              <a:pPr/>
              <a:t>15</a:t>
            </a:fld>
            <a:endParaRPr lang="it-IT" altLang="en-US" sz="900">
              <a:solidFill>
                <a:schemeClr val="tx1"/>
              </a:solidFill>
            </a:endParaRP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2488">
              <a:defRPr sz="2400">
                <a:solidFill>
                  <a:schemeClr val="folHlink"/>
                </a:solidFill>
                <a:latin typeface="Times New Roman" charset="0"/>
                <a:ea typeface="ＭＳ Ｐゴシック" charset="-128"/>
              </a:defRPr>
            </a:lvl1pPr>
            <a:lvl2pPr marL="742950" indent="-285750" defTabSz="852488">
              <a:defRPr sz="2400">
                <a:solidFill>
                  <a:schemeClr val="folHlink"/>
                </a:solidFill>
                <a:latin typeface="Times New Roman" charset="0"/>
                <a:ea typeface="ＭＳ Ｐゴシック" charset="-128"/>
              </a:defRPr>
            </a:lvl2pPr>
            <a:lvl3pPr marL="1143000" indent="-228600" defTabSz="852488">
              <a:defRPr sz="2400">
                <a:solidFill>
                  <a:schemeClr val="folHlink"/>
                </a:solidFill>
                <a:latin typeface="Times New Roman" charset="0"/>
                <a:ea typeface="ＭＳ Ｐゴシック" charset="-128"/>
              </a:defRPr>
            </a:lvl3pPr>
            <a:lvl4pPr marL="1600200" indent="-228600" defTabSz="852488">
              <a:defRPr sz="2400">
                <a:solidFill>
                  <a:schemeClr val="folHlink"/>
                </a:solidFill>
                <a:latin typeface="Times New Roman" charset="0"/>
                <a:ea typeface="ＭＳ Ｐゴシック" charset="-128"/>
              </a:defRPr>
            </a:lvl4pPr>
            <a:lvl5pPr marL="2057400" indent="-228600" defTabSz="852488">
              <a:defRPr sz="2400">
                <a:solidFill>
                  <a:schemeClr val="folHlink"/>
                </a:solidFill>
                <a:latin typeface="Times New Roman" charset="0"/>
                <a:ea typeface="ＭＳ Ｐゴシック" charset="-128"/>
              </a:defRPr>
            </a:lvl5pPr>
            <a:lvl6pPr marL="25146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9pPr>
          </a:lstStyle>
          <a:p>
            <a:fld id="{9D8DC6D4-DC7D-8D45-B514-E213A51FD63B}" type="slidenum">
              <a:rPr lang="it-IT" altLang="en-US" sz="900">
                <a:solidFill>
                  <a:schemeClr val="tx1"/>
                </a:solidFill>
              </a:rPr>
              <a:pPr/>
              <a:t>16</a:t>
            </a:fld>
            <a:endParaRPr lang="it-IT" altLang="en-US" sz="900">
              <a:solidFill>
                <a:schemeClr val="tx1"/>
              </a:solidFill>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2488">
              <a:defRPr sz="2400">
                <a:solidFill>
                  <a:schemeClr val="folHlink"/>
                </a:solidFill>
                <a:latin typeface="Times New Roman" charset="0"/>
                <a:ea typeface="ＭＳ Ｐゴシック" charset="-128"/>
              </a:defRPr>
            </a:lvl1pPr>
            <a:lvl2pPr marL="742950" indent="-285750" defTabSz="852488">
              <a:defRPr sz="2400">
                <a:solidFill>
                  <a:schemeClr val="folHlink"/>
                </a:solidFill>
                <a:latin typeface="Times New Roman" charset="0"/>
                <a:ea typeface="ＭＳ Ｐゴシック" charset="-128"/>
              </a:defRPr>
            </a:lvl2pPr>
            <a:lvl3pPr marL="1143000" indent="-228600" defTabSz="852488">
              <a:defRPr sz="2400">
                <a:solidFill>
                  <a:schemeClr val="folHlink"/>
                </a:solidFill>
                <a:latin typeface="Times New Roman" charset="0"/>
                <a:ea typeface="ＭＳ Ｐゴシック" charset="-128"/>
              </a:defRPr>
            </a:lvl3pPr>
            <a:lvl4pPr marL="1600200" indent="-228600" defTabSz="852488">
              <a:defRPr sz="2400">
                <a:solidFill>
                  <a:schemeClr val="folHlink"/>
                </a:solidFill>
                <a:latin typeface="Times New Roman" charset="0"/>
                <a:ea typeface="ＭＳ Ｐゴシック" charset="-128"/>
              </a:defRPr>
            </a:lvl4pPr>
            <a:lvl5pPr marL="2057400" indent="-228600" defTabSz="852488">
              <a:defRPr sz="2400">
                <a:solidFill>
                  <a:schemeClr val="folHlink"/>
                </a:solidFill>
                <a:latin typeface="Times New Roman" charset="0"/>
                <a:ea typeface="ＭＳ Ｐゴシック" charset="-128"/>
              </a:defRPr>
            </a:lvl5pPr>
            <a:lvl6pPr marL="25146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9pPr>
          </a:lstStyle>
          <a:p>
            <a:fld id="{227A5032-E9E6-D64C-A18F-ED87664AEDF6}" type="slidenum">
              <a:rPr lang="it-IT" altLang="en-US" sz="900">
                <a:solidFill>
                  <a:schemeClr val="tx1"/>
                </a:solidFill>
              </a:rPr>
              <a:pPr/>
              <a:t>18</a:t>
            </a:fld>
            <a:endParaRPr lang="it-IT" altLang="en-US" sz="900">
              <a:solidFill>
                <a:schemeClr val="tx1"/>
              </a:solidFill>
            </a:endParaRPr>
          </a:p>
        </p:txBody>
      </p:sp>
      <p:sp>
        <p:nvSpPr>
          <p:cNvPr id="50178" name="Rectangle 2"/>
          <p:cNvSpPr>
            <a:spLocks noGrp="1" noRot="1" noChangeAspect="1" noChangeArrowheads="1" noTextEdit="1"/>
          </p:cNvSpPr>
          <p:nvPr>
            <p:ph type="sldImg"/>
          </p:nvPr>
        </p:nvSpPr>
        <p:spPr>
          <a:xfrm>
            <a:off x="1187450" y="685800"/>
            <a:ext cx="4570413" cy="3427413"/>
          </a:xfrm>
          <a:ln/>
        </p:spPr>
      </p:sp>
      <p:sp>
        <p:nvSpPr>
          <p:cNvPr id="50179" name="Rectangle 3"/>
          <p:cNvSpPr>
            <a:spLocks noGrp="1" noChangeArrowheads="1"/>
          </p:cNvSpPr>
          <p:nvPr>
            <p:ph type="body" idx="1"/>
          </p:nvPr>
        </p:nvSpPr>
        <p:spPr>
          <a:xfrm>
            <a:off x="904875" y="4418013"/>
            <a:ext cx="51308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2488">
              <a:defRPr sz="2400">
                <a:solidFill>
                  <a:schemeClr val="folHlink"/>
                </a:solidFill>
                <a:latin typeface="Times New Roman" charset="0"/>
                <a:ea typeface="ＭＳ Ｐゴシック" charset="-128"/>
              </a:defRPr>
            </a:lvl1pPr>
            <a:lvl2pPr marL="742950" indent="-285750" defTabSz="852488">
              <a:defRPr sz="2400">
                <a:solidFill>
                  <a:schemeClr val="folHlink"/>
                </a:solidFill>
                <a:latin typeface="Times New Roman" charset="0"/>
                <a:ea typeface="ＭＳ Ｐゴシック" charset="-128"/>
              </a:defRPr>
            </a:lvl2pPr>
            <a:lvl3pPr marL="1143000" indent="-228600" defTabSz="852488">
              <a:defRPr sz="2400">
                <a:solidFill>
                  <a:schemeClr val="folHlink"/>
                </a:solidFill>
                <a:latin typeface="Times New Roman" charset="0"/>
                <a:ea typeface="ＭＳ Ｐゴシック" charset="-128"/>
              </a:defRPr>
            </a:lvl3pPr>
            <a:lvl4pPr marL="1600200" indent="-228600" defTabSz="852488">
              <a:defRPr sz="2400">
                <a:solidFill>
                  <a:schemeClr val="folHlink"/>
                </a:solidFill>
                <a:latin typeface="Times New Roman" charset="0"/>
                <a:ea typeface="ＭＳ Ｐゴシック" charset="-128"/>
              </a:defRPr>
            </a:lvl4pPr>
            <a:lvl5pPr marL="2057400" indent="-228600" defTabSz="852488">
              <a:defRPr sz="2400">
                <a:solidFill>
                  <a:schemeClr val="folHlink"/>
                </a:solidFill>
                <a:latin typeface="Times New Roman" charset="0"/>
                <a:ea typeface="ＭＳ Ｐゴシック" charset="-128"/>
              </a:defRPr>
            </a:lvl5pPr>
            <a:lvl6pPr marL="25146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9pPr>
          </a:lstStyle>
          <a:p>
            <a:fld id="{2D0EB8C0-AFE9-2441-B10C-A4F1E5B2CC48}" type="slidenum">
              <a:rPr lang="it-IT" altLang="en-US" sz="900">
                <a:solidFill>
                  <a:schemeClr val="tx1"/>
                </a:solidFill>
              </a:rPr>
              <a:pPr/>
              <a:t>19</a:t>
            </a:fld>
            <a:endParaRPr lang="it-IT" altLang="en-US" sz="900">
              <a:solidFill>
                <a:schemeClr val="tx1"/>
              </a:solidFill>
            </a:endParaRPr>
          </a:p>
        </p:txBody>
      </p:sp>
      <p:sp>
        <p:nvSpPr>
          <p:cNvPr id="52226" name="Rectangle 2"/>
          <p:cNvSpPr>
            <a:spLocks noGrp="1" noRot="1" noChangeAspect="1" noChangeArrowheads="1" noTextEdit="1"/>
          </p:cNvSpPr>
          <p:nvPr>
            <p:ph type="sldImg"/>
          </p:nvPr>
        </p:nvSpPr>
        <p:spPr>
          <a:xfrm>
            <a:off x="1187450" y="685800"/>
            <a:ext cx="4570413" cy="3427413"/>
          </a:xfrm>
          <a:ln/>
        </p:spPr>
      </p:sp>
      <p:sp>
        <p:nvSpPr>
          <p:cNvPr id="52227" name="Rectangle 3"/>
          <p:cNvSpPr>
            <a:spLocks noGrp="1" noChangeArrowheads="1"/>
          </p:cNvSpPr>
          <p:nvPr>
            <p:ph type="body" idx="1"/>
          </p:nvPr>
        </p:nvSpPr>
        <p:spPr>
          <a:xfrm>
            <a:off x="904875" y="4418013"/>
            <a:ext cx="51308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2488">
              <a:defRPr sz="2400">
                <a:solidFill>
                  <a:schemeClr val="folHlink"/>
                </a:solidFill>
                <a:latin typeface="Times New Roman" charset="0"/>
                <a:ea typeface="ＭＳ Ｐゴシック" charset="-128"/>
              </a:defRPr>
            </a:lvl1pPr>
            <a:lvl2pPr marL="742950" indent="-285750" defTabSz="852488">
              <a:defRPr sz="2400">
                <a:solidFill>
                  <a:schemeClr val="folHlink"/>
                </a:solidFill>
                <a:latin typeface="Times New Roman" charset="0"/>
                <a:ea typeface="ＭＳ Ｐゴシック" charset="-128"/>
              </a:defRPr>
            </a:lvl2pPr>
            <a:lvl3pPr marL="1143000" indent="-228600" defTabSz="852488">
              <a:defRPr sz="2400">
                <a:solidFill>
                  <a:schemeClr val="folHlink"/>
                </a:solidFill>
                <a:latin typeface="Times New Roman" charset="0"/>
                <a:ea typeface="ＭＳ Ｐゴシック" charset="-128"/>
              </a:defRPr>
            </a:lvl3pPr>
            <a:lvl4pPr marL="1600200" indent="-228600" defTabSz="852488">
              <a:defRPr sz="2400">
                <a:solidFill>
                  <a:schemeClr val="folHlink"/>
                </a:solidFill>
                <a:latin typeface="Times New Roman" charset="0"/>
                <a:ea typeface="ＭＳ Ｐゴシック" charset="-128"/>
              </a:defRPr>
            </a:lvl4pPr>
            <a:lvl5pPr marL="2057400" indent="-228600" defTabSz="852488">
              <a:defRPr sz="2400">
                <a:solidFill>
                  <a:schemeClr val="folHlink"/>
                </a:solidFill>
                <a:latin typeface="Times New Roman" charset="0"/>
                <a:ea typeface="ＭＳ Ｐゴシック" charset="-128"/>
              </a:defRPr>
            </a:lvl5pPr>
            <a:lvl6pPr marL="25146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9pPr>
          </a:lstStyle>
          <a:p>
            <a:fld id="{4E4C83AA-539A-F648-B1CF-60E944BED6E4}" type="slidenum">
              <a:rPr lang="it-IT" altLang="en-US" sz="900">
                <a:solidFill>
                  <a:schemeClr val="tx1"/>
                </a:solidFill>
              </a:rPr>
              <a:pPr/>
              <a:t>20</a:t>
            </a:fld>
            <a:endParaRPr lang="it-IT" altLang="en-US" sz="900">
              <a:solidFill>
                <a:schemeClr val="tx1"/>
              </a:solidFill>
            </a:endParaRPr>
          </a:p>
        </p:txBody>
      </p:sp>
      <p:sp>
        <p:nvSpPr>
          <p:cNvPr id="54274" name="Rectangle 2"/>
          <p:cNvSpPr>
            <a:spLocks noGrp="1" noRot="1" noChangeAspect="1" noChangeArrowheads="1" noTextEdit="1"/>
          </p:cNvSpPr>
          <p:nvPr>
            <p:ph type="sldImg"/>
          </p:nvPr>
        </p:nvSpPr>
        <p:spPr>
          <a:xfrm>
            <a:off x="1187450" y="685800"/>
            <a:ext cx="4570413" cy="3427413"/>
          </a:xfrm>
          <a:ln/>
        </p:spPr>
      </p:sp>
      <p:sp>
        <p:nvSpPr>
          <p:cNvPr id="54275" name="Rectangle 3"/>
          <p:cNvSpPr>
            <a:spLocks noGrp="1" noChangeArrowheads="1"/>
          </p:cNvSpPr>
          <p:nvPr>
            <p:ph type="body" idx="1"/>
          </p:nvPr>
        </p:nvSpPr>
        <p:spPr>
          <a:xfrm>
            <a:off x="904875" y="4418013"/>
            <a:ext cx="51308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2488">
              <a:defRPr sz="2400">
                <a:solidFill>
                  <a:schemeClr val="folHlink"/>
                </a:solidFill>
                <a:latin typeface="Times New Roman" charset="0"/>
                <a:ea typeface="ＭＳ Ｐゴシック" charset="-128"/>
              </a:defRPr>
            </a:lvl1pPr>
            <a:lvl2pPr marL="742950" indent="-285750" defTabSz="852488">
              <a:defRPr sz="2400">
                <a:solidFill>
                  <a:schemeClr val="folHlink"/>
                </a:solidFill>
                <a:latin typeface="Times New Roman" charset="0"/>
                <a:ea typeface="ＭＳ Ｐゴシック" charset="-128"/>
              </a:defRPr>
            </a:lvl2pPr>
            <a:lvl3pPr marL="1143000" indent="-228600" defTabSz="852488">
              <a:defRPr sz="2400">
                <a:solidFill>
                  <a:schemeClr val="folHlink"/>
                </a:solidFill>
                <a:latin typeface="Times New Roman" charset="0"/>
                <a:ea typeface="ＭＳ Ｐゴシック" charset="-128"/>
              </a:defRPr>
            </a:lvl3pPr>
            <a:lvl4pPr marL="1600200" indent="-228600" defTabSz="852488">
              <a:defRPr sz="2400">
                <a:solidFill>
                  <a:schemeClr val="folHlink"/>
                </a:solidFill>
                <a:latin typeface="Times New Roman" charset="0"/>
                <a:ea typeface="ＭＳ Ｐゴシック" charset="-128"/>
              </a:defRPr>
            </a:lvl4pPr>
            <a:lvl5pPr marL="2057400" indent="-228600" defTabSz="852488">
              <a:defRPr sz="2400">
                <a:solidFill>
                  <a:schemeClr val="folHlink"/>
                </a:solidFill>
                <a:latin typeface="Times New Roman" charset="0"/>
                <a:ea typeface="ＭＳ Ｐゴシック" charset="-128"/>
              </a:defRPr>
            </a:lvl5pPr>
            <a:lvl6pPr marL="25146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9pPr>
          </a:lstStyle>
          <a:p>
            <a:fld id="{5C5013A2-9CDB-AF40-836E-05B81A69F8B1}" type="slidenum">
              <a:rPr lang="it-IT" altLang="en-US" sz="900">
                <a:solidFill>
                  <a:schemeClr val="tx1"/>
                </a:solidFill>
              </a:rPr>
              <a:pPr/>
              <a:t>2</a:t>
            </a:fld>
            <a:endParaRPr lang="it-IT" altLang="en-US" sz="900">
              <a:solidFill>
                <a:schemeClr val="tx1"/>
              </a:solidFill>
            </a:endParaRPr>
          </a:p>
        </p:txBody>
      </p:sp>
      <p:sp>
        <p:nvSpPr>
          <p:cNvPr id="19458" name="Rectangle 2"/>
          <p:cNvSpPr>
            <a:spLocks noGrp="1" noRot="1" noChangeAspect="1" noChangeArrowheads="1" noTextEdit="1"/>
          </p:cNvSpPr>
          <p:nvPr>
            <p:ph type="sldImg"/>
          </p:nvPr>
        </p:nvSpPr>
        <p:spPr>
          <a:xfrm>
            <a:off x="1187450" y="685800"/>
            <a:ext cx="4570413" cy="3427413"/>
          </a:xfrm>
          <a:ln/>
        </p:spPr>
      </p:sp>
      <p:sp>
        <p:nvSpPr>
          <p:cNvPr id="19459" name="Rectangle 3"/>
          <p:cNvSpPr>
            <a:spLocks noGrp="1" noChangeArrowheads="1"/>
          </p:cNvSpPr>
          <p:nvPr>
            <p:ph type="body" idx="1"/>
          </p:nvPr>
        </p:nvSpPr>
        <p:spPr>
          <a:xfrm>
            <a:off x="904875" y="4418013"/>
            <a:ext cx="51308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2488">
              <a:defRPr sz="2400">
                <a:solidFill>
                  <a:schemeClr val="folHlink"/>
                </a:solidFill>
                <a:latin typeface="Times New Roman" charset="0"/>
                <a:ea typeface="ＭＳ Ｐゴシック" charset="-128"/>
              </a:defRPr>
            </a:lvl1pPr>
            <a:lvl2pPr marL="742950" indent="-285750" defTabSz="852488">
              <a:defRPr sz="2400">
                <a:solidFill>
                  <a:schemeClr val="folHlink"/>
                </a:solidFill>
                <a:latin typeface="Times New Roman" charset="0"/>
                <a:ea typeface="ＭＳ Ｐゴシック" charset="-128"/>
              </a:defRPr>
            </a:lvl2pPr>
            <a:lvl3pPr marL="1143000" indent="-228600" defTabSz="852488">
              <a:defRPr sz="2400">
                <a:solidFill>
                  <a:schemeClr val="folHlink"/>
                </a:solidFill>
                <a:latin typeface="Times New Roman" charset="0"/>
                <a:ea typeface="ＭＳ Ｐゴシック" charset="-128"/>
              </a:defRPr>
            </a:lvl3pPr>
            <a:lvl4pPr marL="1600200" indent="-228600" defTabSz="852488">
              <a:defRPr sz="2400">
                <a:solidFill>
                  <a:schemeClr val="folHlink"/>
                </a:solidFill>
                <a:latin typeface="Times New Roman" charset="0"/>
                <a:ea typeface="ＭＳ Ｐゴシック" charset="-128"/>
              </a:defRPr>
            </a:lvl4pPr>
            <a:lvl5pPr marL="2057400" indent="-228600" defTabSz="852488">
              <a:defRPr sz="2400">
                <a:solidFill>
                  <a:schemeClr val="folHlink"/>
                </a:solidFill>
                <a:latin typeface="Times New Roman" charset="0"/>
                <a:ea typeface="ＭＳ Ｐゴシック" charset="-128"/>
              </a:defRPr>
            </a:lvl5pPr>
            <a:lvl6pPr marL="25146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9pPr>
          </a:lstStyle>
          <a:p>
            <a:fld id="{32073013-5D88-DA4D-A409-4CE1DC650286}" type="slidenum">
              <a:rPr lang="it-IT" altLang="en-US" sz="900">
                <a:solidFill>
                  <a:schemeClr val="tx1"/>
                </a:solidFill>
              </a:rPr>
              <a:pPr/>
              <a:t>21</a:t>
            </a:fld>
            <a:endParaRPr lang="it-IT" altLang="en-US" sz="900">
              <a:solidFill>
                <a:schemeClr val="tx1"/>
              </a:solidFill>
            </a:endParaRPr>
          </a:p>
        </p:txBody>
      </p:sp>
      <p:sp>
        <p:nvSpPr>
          <p:cNvPr id="56322" name="Rectangle 2"/>
          <p:cNvSpPr>
            <a:spLocks noGrp="1" noRot="1" noChangeAspect="1" noChangeArrowheads="1" noTextEdit="1"/>
          </p:cNvSpPr>
          <p:nvPr>
            <p:ph type="sldImg"/>
          </p:nvPr>
        </p:nvSpPr>
        <p:spPr>
          <a:xfrm>
            <a:off x="1187450" y="685800"/>
            <a:ext cx="4570413" cy="3427413"/>
          </a:xfrm>
          <a:ln/>
        </p:spPr>
      </p:sp>
      <p:sp>
        <p:nvSpPr>
          <p:cNvPr id="56323" name="Rectangle 3"/>
          <p:cNvSpPr>
            <a:spLocks noGrp="1" noChangeArrowheads="1"/>
          </p:cNvSpPr>
          <p:nvPr>
            <p:ph type="body" idx="1"/>
          </p:nvPr>
        </p:nvSpPr>
        <p:spPr>
          <a:xfrm>
            <a:off x="904875" y="4418013"/>
            <a:ext cx="51308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2488">
              <a:defRPr sz="2400">
                <a:solidFill>
                  <a:schemeClr val="folHlink"/>
                </a:solidFill>
                <a:latin typeface="Times New Roman" charset="0"/>
                <a:ea typeface="ＭＳ Ｐゴシック" charset="-128"/>
              </a:defRPr>
            </a:lvl1pPr>
            <a:lvl2pPr marL="742950" indent="-285750" defTabSz="852488">
              <a:defRPr sz="2400">
                <a:solidFill>
                  <a:schemeClr val="folHlink"/>
                </a:solidFill>
                <a:latin typeface="Times New Roman" charset="0"/>
                <a:ea typeface="ＭＳ Ｐゴシック" charset="-128"/>
              </a:defRPr>
            </a:lvl2pPr>
            <a:lvl3pPr marL="1143000" indent="-228600" defTabSz="852488">
              <a:defRPr sz="2400">
                <a:solidFill>
                  <a:schemeClr val="folHlink"/>
                </a:solidFill>
                <a:latin typeface="Times New Roman" charset="0"/>
                <a:ea typeface="ＭＳ Ｐゴシック" charset="-128"/>
              </a:defRPr>
            </a:lvl3pPr>
            <a:lvl4pPr marL="1600200" indent="-228600" defTabSz="852488">
              <a:defRPr sz="2400">
                <a:solidFill>
                  <a:schemeClr val="folHlink"/>
                </a:solidFill>
                <a:latin typeface="Times New Roman" charset="0"/>
                <a:ea typeface="ＭＳ Ｐゴシック" charset="-128"/>
              </a:defRPr>
            </a:lvl4pPr>
            <a:lvl5pPr marL="2057400" indent="-228600" defTabSz="852488">
              <a:defRPr sz="2400">
                <a:solidFill>
                  <a:schemeClr val="folHlink"/>
                </a:solidFill>
                <a:latin typeface="Times New Roman" charset="0"/>
                <a:ea typeface="ＭＳ Ｐゴシック" charset="-128"/>
              </a:defRPr>
            </a:lvl5pPr>
            <a:lvl6pPr marL="25146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9pPr>
          </a:lstStyle>
          <a:p>
            <a:fld id="{261CE9B8-0BD8-844D-A893-37BC31386EC5}" type="slidenum">
              <a:rPr lang="it-IT" altLang="en-US" sz="900">
                <a:solidFill>
                  <a:schemeClr val="tx1"/>
                </a:solidFill>
              </a:rPr>
              <a:pPr/>
              <a:t>22</a:t>
            </a:fld>
            <a:endParaRPr lang="it-IT" altLang="en-US" sz="900">
              <a:solidFill>
                <a:schemeClr val="tx1"/>
              </a:solidFill>
            </a:endParaRPr>
          </a:p>
        </p:txBody>
      </p:sp>
      <p:sp>
        <p:nvSpPr>
          <p:cNvPr id="58370" name="Rectangle 2"/>
          <p:cNvSpPr>
            <a:spLocks noGrp="1" noRot="1" noChangeAspect="1" noChangeArrowheads="1" noTextEdit="1"/>
          </p:cNvSpPr>
          <p:nvPr>
            <p:ph type="sldImg"/>
          </p:nvPr>
        </p:nvSpPr>
        <p:spPr>
          <a:xfrm>
            <a:off x="1187450" y="685800"/>
            <a:ext cx="4570413" cy="3427413"/>
          </a:xfrm>
          <a:ln/>
        </p:spPr>
      </p:sp>
      <p:sp>
        <p:nvSpPr>
          <p:cNvPr id="58371" name="Rectangle 3"/>
          <p:cNvSpPr>
            <a:spLocks noGrp="1" noChangeArrowheads="1"/>
          </p:cNvSpPr>
          <p:nvPr>
            <p:ph type="body" idx="1"/>
          </p:nvPr>
        </p:nvSpPr>
        <p:spPr>
          <a:xfrm>
            <a:off x="904875" y="4418013"/>
            <a:ext cx="51308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2488">
              <a:defRPr sz="2400">
                <a:solidFill>
                  <a:schemeClr val="folHlink"/>
                </a:solidFill>
                <a:latin typeface="Times New Roman" charset="0"/>
                <a:ea typeface="ＭＳ Ｐゴシック" charset="-128"/>
              </a:defRPr>
            </a:lvl1pPr>
            <a:lvl2pPr marL="742950" indent="-285750" defTabSz="852488">
              <a:defRPr sz="2400">
                <a:solidFill>
                  <a:schemeClr val="folHlink"/>
                </a:solidFill>
                <a:latin typeface="Times New Roman" charset="0"/>
                <a:ea typeface="ＭＳ Ｐゴシック" charset="-128"/>
              </a:defRPr>
            </a:lvl2pPr>
            <a:lvl3pPr marL="1143000" indent="-228600" defTabSz="852488">
              <a:defRPr sz="2400">
                <a:solidFill>
                  <a:schemeClr val="folHlink"/>
                </a:solidFill>
                <a:latin typeface="Times New Roman" charset="0"/>
                <a:ea typeface="ＭＳ Ｐゴシック" charset="-128"/>
              </a:defRPr>
            </a:lvl3pPr>
            <a:lvl4pPr marL="1600200" indent="-228600" defTabSz="852488">
              <a:defRPr sz="2400">
                <a:solidFill>
                  <a:schemeClr val="folHlink"/>
                </a:solidFill>
                <a:latin typeface="Times New Roman" charset="0"/>
                <a:ea typeface="ＭＳ Ｐゴシック" charset="-128"/>
              </a:defRPr>
            </a:lvl4pPr>
            <a:lvl5pPr marL="2057400" indent="-228600" defTabSz="852488">
              <a:defRPr sz="2400">
                <a:solidFill>
                  <a:schemeClr val="folHlink"/>
                </a:solidFill>
                <a:latin typeface="Times New Roman" charset="0"/>
                <a:ea typeface="ＭＳ Ｐゴシック" charset="-128"/>
              </a:defRPr>
            </a:lvl5pPr>
            <a:lvl6pPr marL="25146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9pPr>
          </a:lstStyle>
          <a:p>
            <a:fld id="{78C7A040-F7C1-954A-BDF0-1213BA697B5F}" type="slidenum">
              <a:rPr lang="it-IT" altLang="en-US" sz="900">
                <a:solidFill>
                  <a:schemeClr val="tx1"/>
                </a:solidFill>
              </a:rPr>
              <a:pPr/>
              <a:t>23</a:t>
            </a:fld>
            <a:endParaRPr lang="it-IT" altLang="en-US" sz="900">
              <a:solidFill>
                <a:schemeClr val="tx1"/>
              </a:solidFill>
            </a:endParaRPr>
          </a:p>
        </p:txBody>
      </p:sp>
      <p:sp>
        <p:nvSpPr>
          <p:cNvPr id="60418" name="Rectangle 2"/>
          <p:cNvSpPr>
            <a:spLocks noGrp="1" noRot="1" noChangeAspect="1" noChangeArrowheads="1" noTextEdit="1"/>
          </p:cNvSpPr>
          <p:nvPr>
            <p:ph type="sldImg"/>
          </p:nvPr>
        </p:nvSpPr>
        <p:spPr>
          <a:xfrm>
            <a:off x="1187450" y="685800"/>
            <a:ext cx="4570413" cy="3427413"/>
          </a:xfrm>
          <a:ln/>
        </p:spPr>
      </p:sp>
      <p:sp>
        <p:nvSpPr>
          <p:cNvPr id="60419" name="Rectangle 3"/>
          <p:cNvSpPr>
            <a:spLocks noGrp="1" noChangeArrowheads="1"/>
          </p:cNvSpPr>
          <p:nvPr>
            <p:ph type="body" idx="1"/>
          </p:nvPr>
        </p:nvSpPr>
        <p:spPr>
          <a:xfrm>
            <a:off x="904875" y="4418013"/>
            <a:ext cx="51308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2488">
              <a:defRPr sz="2400">
                <a:solidFill>
                  <a:schemeClr val="folHlink"/>
                </a:solidFill>
                <a:latin typeface="Times New Roman" charset="0"/>
                <a:ea typeface="ＭＳ Ｐゴシック" charset="-128"/>
              </a:defRPr>
            </a:lvl1pPr>
            <a:lvl2pPr marL="742950" indent="-285750" defTabSz="852488">
              <a:defRPr sz="2400">
                <a:solidFill>
                  <a:schemeClr val="folHlink"/>
                </a:solidFill>
                <a:latin typeface="Times New Roman" charset="0"/>
                <a:ea typeface="ＭＳ Ｐゴシック" charset="-128"/>
              </a:defRPr>
            </a:lvl2pPr>
            <a:lvl3pPr marL="1143000" indent="-228600" defTabSz="852488">
              <a:defRPr sz="2400">
                <a:solidFill>
                  <a:schemeClr val="folHlink"/>
                </a:solidFill>
                <a:latin typeface="Times New Roman" charset="0"/>
                <a:ea typeface="ＭＳ Ｐゴシック" charset="-128"/>
              </a:defRPr>
            </a:lvl3pPr>
            <a:lvl4pPr marL="1600200" indent="-228600" defTabSz="852488">
              <a:defRPr sz="2400">
                <a:solidFill>
                  <a:schemeClr val="folHlink"/>
                </a:solidFill>
                <a:latin typeface="Times New Roman" charset="0"/>
                <a:ea typeface="ＭＳ Ｐゴシック" charset="-128"/>
              </a:defRPr>
            </a:lvl4pPr>
            <a:lvl5pPr marL="2057400" indent="-228600" defTabSz="852488">
              <a:defRPr sz="2400">
                <a:solidFill>
                  <a:schemeClr val="folHlink"/>
                </a:solidFill>
                <a:latin typeface="Times New Roman" charset="0"/>
                <a:ea typeface="ＭＳ Ｐゴシック" charset="-128"/>
              </a:defRPr>
            </a:lvl5pPr>
            <a:lvl6pPr marL="25146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9pPr>
          </a:lstStyle>
          <a:p>
            <a:fld id="{EE483B44-A61A-D447-A6E2-C31074565B85}" type="slidenum">
              <a:rPr lang="it-IT" altLang="en-US" sz="900">
                <a:solidFill>
                  <a:schemeClr val="tx1"/>
                </a:solidFill>
              </a:rPr>
              <a:pPr/>
              <a:t>24</a:t>
            </a:fld>
            <a:endParaRPr lang="it-IT" altLang="en-US" sz="900">
              <a:solidFill>
                <a:schemeClr val="tx1"/>
              </a:solidFill>
            </a:endParaRPr>
          </a:p>
        </p:txBody>
      </p:sp>
      <p:sp>
        <p:nvSpPr>
          <p:cNvPr id="62466" name="Rectangle 2"/>
          <p:cNvSpPr>
            <a:spLocks noGrp="1" noRot="1" noChangeAspect="1" noChangeArrowheads="1" noTextEdit="1"/>
          </p:cNvSpPr>
          <p:nvPr>
            <p:ph type="sldImg"/>
          </p:nvPr>
        </p:nvSpPr>
        <p:spPr>
          <a:xfrm>
            <a:off x="1187450" y="685800"/>
            <a:ext cx="4570413" cy="3427413"/>
          </a:xfrm>
          <a:ln/>
        </p:spPr>
      </p:sp>
      <p:sp>
        <p:nvSpPr>
          <p:cNvPr id="62467" name="Rectangle 3"/>
          <p:cNvSpPr>
            <a:spLocks noGrp="1" noChangeArrowheads="1"/>
          </p:cNvSpPr>
          <p:nvPr>
            <p:ph type="body" idx="1"/>
          </p:nvPr>
        </p:nvSpPr>
        <p:spPr>
          <a:xfrm>
            <a:off x="904875" y="4418013"/>
            <a:ext cx="51308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2488">
              <a:defRPr sz="2400">
                <a:solidFill>
                  <a:schemeClr val="folHlink"/>
                </a:solidFill>
                <a:latin typeface="Times New Roman" charset="0"/>
                <a:ea typeface="ＭＳ Ｐゴシック" charset="-128"/>
              </a:defRPr>
            </a:lvl1pPr>
            <a:lvl2pPr marL="742950" indent="-285750" defTabSz="852488">
              <a:defRPr sz="2400">
                <a:solidFill>
                  <a:schemeClr val="folHlink"/>
                </a:solidFill>
                <a:latin typeface="Times New Roman" charset="0"/>
                <a:ea typeface="ＭＳ Ｐゴシック" charset="-128"/>
              </a:defRPr>
            </a:lvl2pPr>
            <a:lvl3pPr marL="1143000" indent="-228600" defTabSz="852488">
              <a:defRPr sz="2400">
                <a:solidFill>
                  <a:schemeClr val="folHlink"/>
                </a:solidFill>
                <a:latin typeface="Times New Roman" charset="0"/>
                <a:ea typeface="ＭＳ Ｐゴシック" charset="-128"/>
              </a:defRPr>
            </a:lvl3pPr>
            <a:lvl4pPr marL="1600200" indent="-228600" defTabSz="852488">
              <a:defRPr sz="2400">
                <a:solidFill>
                  <a:schemeClr val="folHlink"/>
                </a:solidFill>
                <a:latin typeface="Times New Roman" charset="0"/>
                <a:ea typeface="ＭＳ Ｐゴシック" charset="-128"/>
              </a:defRPr>
            </a:lvl4pPr>
            <a:lvl5pPr marL="2057400" indent="-228600" defTabSz="852488">
              <a:defRPr sz="2400">
                <a:solidFill>
                  <a:schemeClr val="folHlink"/>
                </a:solidFill>
                <a:latin typeface="Times New Roman" charset="0"/>
                <a:ea typeface="ＭＳ Ｐゴシック" charset="-128"/>
              </a:defRPr>
            </a:lvl5pPr>
            <a:lvl6pPr marL="25146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9pPr>
          </a:lstStyle>
          <a:p>
            <a:fld id="{910FAA23-23D5-5041-AFFD-0E13B3DAA907}" type="slidenum">
              <a:rPr lang="it-IT" altLang="en-US" sz="900">
                <a:solidFill>
                  <a:schemeClr val="tx1"/>
                </a:solidFill>
              </a:rPr>
              <a:pPr/>
              <a:t>25</a:t>
            </a:fld>
            <a:endParaRPr lang="it-IT" altLang="en-US" sz="900">
              <a:solidFill>
                <a:schemeClr val="tx1"/>
              </a:solidFill>
            </a:endParaRPr>
          </a:p>
        </p:txBody>
      </p:sp>
      <p:sp>
        <p:nvSpPr>
          <p:cNvPr id="64514" name="Rectangle 2"/>
          <p:cNvSpPr>
            <a:spLocks noGrp="1" noRot="1" noChangeAspect="1" noChangeArrowheads="1" noTextEdit="1"/>
          </p:cNvSpPr>
          <p:nvPr>
            <p:ph type="sldImg"/>
          </p:nvPr>
        </p:nvSpPr>
        <p:spPr>
          <a:xfrm>
            <a:off x="1187450" y="685800"/>
            <a:ext cx="4570413" cy="3427413"/>
          </a:xfrm>
          <a:ln/>
        </p:spPr>
      </p:sp>
      <p:sp>
        <p:nvSpPr>
          <p:cNvPr id="64515" name="Rectangle 3"/>
          <p:cNvSpPr>
            <a:spLocks noGrp="1" noChangeArrowheads="1"/>
          </p:cNvSpPr>
          <p:nvPr>
            <p:ph type="body" idx="1"/>
          </p:nvPr>
        </p:nvSpPr>
        <p:spPr>
          <a:xfrm>
            <a:off x="904875" y="4418013"/>
            <a:ext cx="51308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2488">
              <a:defRPr sz="2400">
                <a:solidFill>
                  <a:schemeClr val="folHlink"/>
                </a:solidFill>
                <a:latin typeface="Times New Roman" charset="0"/>
                <a:ea typeface="ＭＳ Ｐゴシック" charset="-128"/>
              </a:defRPr>
            </a:lvl1pPr>
            <a:lvl2pPr marL="742950" indent="-285750" defTabSz="852488">
              <a:defRPr sz="2400">
                <a:solidFill>
                  <a:schemeClr val="folHlink"/>
                </a:solidFill>
                <a:latin typeface="Times New Roman" charset="0"/>
                <a:ea typeface="ＭＳ Ｐゴシック" charset="-128"/>
              </a:defRPr>
            </a:lvl2pPr>
            <a:lvl3pPr marL="1143000" indent="-228600" defTabSz="852488">
              <a:defRPr sz="2400">
                <a:solidFill>
                  <a:schemeClr val="folHlink"/>
                </a:solidFill>
                <a:latin typeface="Times New Roman" charset="0"/>
                <a:ea typeface="ＭＳ Ｐゴシック" charset="-128"/>
              </a:defRPr>
            </a:lvl3pPr>
            <a:lvl4pPr marL="1600200" indent="-228600" defTabSz="852488">
              <a:defRPr sz="2400">
                <a:solidFill>
                  <a:schemeClr val="folHlink"/>
                </a:solidFill>
                <a:latin typeface="Times New Roman" charset="0"/>
                <a:ea typeface="ＭＳ Ｐゴシック" charset="-128"/>
              </a:defRPr>
            </a:lvl4pPr>
            <a:lvl5pPr marL="2057400" indent="-228600" defTabSz="852488">
              <a:defRPr sz="2400">
                <a:solidFill>
                  <a:schemeClr val="folHlink"/>
                </a:solidFill>
                <a:latin typeface="Times New Roman" charset="0"/>
                <a:ea typeface="ＭＳ Ｐゴシック" charset="-128"/>
              </a:defRPr>
            </a:lvl5pPr>
            <a:lvl6pPr marL="25146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9pPr>
          </a:lstStyle>
          <a:p>
            <a:fld id="{94E14023-CC59-7E4E-B6FA-9DBF08FD6D7C}" type="slidenum">
              <a:rPr lang="it-IT" altLang="en-US" sz="900">
                <a:solidFill>
                  <a:schemeClr val="tx1"/>
                </a:solidFill>
              </a:rPr>
              <a:pPr/>
              <a:t>26</a:t>
            </a:fld>
            <a:endParaRPr lang="it-IT" altLang="en-US" sz="900">
              <a:solidFill>
                <a:schemeClr val="tx1"/>
              </a:solidFill>
            </a:endParaRPr>
          </a:p>
        </p:txBody>
      </p:sp>
      <p:sp>
        <p:nvSpPr>
          <p:cNvPr id="66562" name="Rectangle 2"/>
          <p:cNvSpPr>
            <a:spLocks noGrp="1" noRot="1" noChangeAspect="1" noChangeArrowheads="1" noTextEdit="1"/>
          </p:cNvSpPr>
          <p:nvPr>
            <p:ph type="sldImg"/>
          </p:nvPr>
        </p:nvSpPr>
        <p:spPr>
          <a:xfrm>
            <a:off x="1187450" y="685800"/>
            <a:ext cx="4570413" cy="3427413"/>
          </a:xfrm>
          <a:ln/>
        </p:spPr>
      </p:sp>
      <p:sp>
        <p:nvSpPr>
          <p:cNvPr id="66563" name="Rectangle 3"/>
          <p:cNvSpPr>
            <a:spLocks noGrp="1" noChangeArrowheads="1"/>
          </p:cNvSpPr>
          <p:nvPr>
            <p:ph type="body" idx="1"/>
          </p:nvPr>
        </p:nvSpPr>
        <p:spPr>
          <a:xfrm>
            <a:off x="904875" y="4418013"/>
            <a:ext cx="51308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2488">
              <a:defRPr sz="2400">
                <a:solidFill>
                  <a:schemeClr val="folHlink"/>
                </a:solidFill>
                <a:latin typeface="Times New Roman" charset="0"/>
                <a:ea typeface="ＭＳ Ｐゴシック" charset="-128"/>
              </a:defRPr>
            </a:lvl1pPr>
            <a:lvl2pPr marL="742950" indent="-285750" defTabSz="852488">
              <a:defRPr sz="2400">
                <a:solidFill>
                  <a:schemeClr val="folHlink"/>
                </a:solidFill>
                <a:latin typeface="Times New Roman" charset="0"/>
                <a:ea typeface="ＭＳ Ｐゴシック" charset="-128"/>
              </a:defRPr>
            </a:lvl2pPr>
            <a:lvl3pPr marL="1143000" indent="-228600" defTabSz="852488">
              <a:defRPr sz="2400">
                <a:solidFill>
                  <a:schemeClr val="folHlink"/>
                </a:solidFill>
                <a:latin typeface="Times New Roman" charset="0"/>
                <a:ea typeface="ＭＳ Ｐゴシック" charset="-128"/>
              </a:defRPr>
            </a:lvl3pPr>
            <a:lvl4pPr marL="1600200" indent="-228600" defTabSz="852488">
              <a:defRPr sz="2400">
                <a:solidFill>
                  <a:schemeClr val="folHlink"/>
                </a:solidFill>
                <a:latin typeface="Times New Roman" charset="0"/>
                <a:ea typeface="ＭＳ Ｐゴシック" charset="-128"/>
              </a:defRPr>
            </a:lvl4pPr>
            <a:lvl5pPr marL="2057400" indent="-228600" defTabSz="852488">
              <a:defRPr sz="2400">
                <a:solidFill>
                  <a:schemeClr val="folHlink"/>
                </a:solidFill>
                <a:latin typeface="Times New Roman" charset="0"/>
                <a:ea typeface="ＭＳ Ｐゴシック" charset="-128"/>
              </a:defRPr>
            </a:lvl5pPr>
            <a:lvl6pPr marL="25146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9pPr>
          </a:lstStyle>
          <a:p>
            <a:fld id="{683F3504-EE69-AE4B-81AA-DC7FEF1C2E5B}" type="slidenum">
              <a:rPr lang="it-IT" altLang="en-US" sz="900">
                <a:solidFill>
                  <a:schemeClr val="tx1"/>
                </a:solidFill>
              </a:rPr>
              <a:pPr/>
              <a:t>27</a:t>
            </a:fld>
            <a:endParaRPr lang="it-IT" altLang="en-US" sz="900">
              <a:solidFill>
                <a:schemeClr val="tx1"/>
              </a:solidFill>
            </a:endParaRPr>
          </a:p>
        </p:txBody>
      </p:sp>
      <p:sp>
        <p:nvSpPr>
          <p:cNvPr id="68610" name="Rectangle 2"/>
          <p:cNvSpPr>
            <a:spLocks noGrp="1" noRot="1" noChangeAspect="1" noChangeArrowheads="1" noTextEdit="1"/>
          </p:cNvSpPr>
          <p:nvPr>
            <p:ph type="sldImg"/>
          </p:nvPr>
        </p:nvSpPr>
        <p:spPr>
          <a:xfrm>
            <a:off x="1187450" y="685800"/>
            <a:ext cx="4570413" cy="3427413"/>
          </a:xfrm>
          <a:ln/>
        </p:spPr>
      </p:sp>
      <p:sp>
        <p:nvSpPr>
          <p:cNvPr id="68611" name="Rectangle 3"/>
          <p:cNvSpPr>
            <a:spLocks noGrp="1" noChangeArrowheads="1"/>
          </p:cNvSpPr>
          <p:nvPr>
            <p:ph type="body" idx="1"/>
          </p:nvPr>
        </p:nvSpPr>
        <p:spPr>
          <a:xfrm>
            <a:off x="904875" y="4418013"/>
            <a:ext cx="51308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2488">
              <a:defRPr sz="2400">
                <a:solidFill>
                  <a:schemeClr val="folHlink"/>
                </a:solidFill>
                <a:latin typeface="Times New Roman" charset="0"/>
                <a:ea typeface="ＭＳ Ｐゴシック" charset="-128"/>
              </a:defRPr>
            </a:lvl1pPr>
            <a:lvl2pPr marL="742950" indent="-285750" defTabSz="852488">
              <a:defRPr sz="2400">
                <a:solidFill>
                  <a:schemeClr val="folHlink"/>
                </a:solidFill>
                <a:latin typeface="Times New Roman" charset="0"/>
                <a:ea typeface="ＭＳ Ｐゴシック" charset="-128"/>
              </a:defRPr>
            </a:lvl2pPr>
            <a:lvl3pPr marL="1143000" indent="-228600" defTabSz="852488">
              <a:defRPr sz="2400">
                <a:solidFill>
                  <a:schemeClr val="folHlink"/>
                </a:solidFill>
                <a:latin typeface="Times New Roman" charset="0"/>
                <a:ea typeface="ＭＳ Ｐゴシック" charset="-128"/>
              </a:defRPr>
            </a:lvl3pPr>
            <a:lvl4pPr marL="1600200" indent="-228600" defTabSz="852488">
              <a:defRPr sz="2400">
                <a:solidFill>
                  <a:schemeClr val="folHlink"/>
                </a:solidFill>
                <a:latin typeface="Times New Roman" charset="0"/>
                <a:ea typeface="ＭＳ Ｐゴシック" charset="-128"/>
              </a:defRPr>
            </a:lvl4pPr>
            <a:lvl5pPr marL="2057400" indent="-228600" defTabSz="852488">
              <a:defRPr sz="2400">
                <a:solidFill>
                  <a:schemeClr val="folHlink"/>
                </a:solidFill>
                <a:latin typeface="Times New Roman" charset="0"/>
                <a:ea typeface="ＭＳ Ｐゴシック" charset="-128"/>
              </a:defRPr>
            </a:lvl5pPr>
            <a:lvl6pPr marL="25146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9pPr>
          </a:lstStyle>
          <a:p>
            <a:fld id="{537D080C-C8BA-5B4A-AE82-D87A6A52C1E6}" type="slidenum">
              <a:rPr lang="it-IT" altLang="en-US" sz="900">
                <a:solidFill>
                  <a:schemeClr val="tx1"/>
                </a:solidFill>
              </a:rPr>
              <a:pPr/>
              <a:t>28</a:t>
            </a:fld>
            <a:endParaRPr lang="it-IT" altLang="en-US" sz="900">
              <a:solidFill>
                <a:schemeClr val="tx1"/>
              </a:solidFill>
            </a:endParaRPr>
          </a:p>
        </p:txBody>
      </p:sp>
      <p:sp>
        <p:nvSpPr>
          <p:cNvPr id="70658" name="Rectangle 2"/>
          <p:cNvSpPr>
            <a:spLocks noGrp="1" noRot="1" noChangeAspect="1" noChangeArrowheads="1" noTextEdit="1"/>
          </p:cNvSpPr>
          <p:nvPr>
            <p:ph type="sldImg"/>
          </p:nvPr>
        </p:nvSpPr>
        <p:spPr>
          <a:xfrm>
            <a:off x="1187450" y="685800"/>
            <a:ext cx="4570413" cy="3427413"/>
          </a:xfrm>
          <a:ln/>
        </p:spPr>
      </p:sp>
      <p:sp>
        <p:nvSpPr>
          <p:cNvPr id="70659" name="Rectangle 3"/>
          <p:cNvSpPr>
            <a:spLocks noGrp="1" noChangeArrowheads="1"/>
          </p:cNvSpPr>
          <p:nvPr>
            <p:ph type="body" idx="1"/>
          </p:nvPr>
        </p:nvSpPr>
        <p:spPr>
          <a:xfrm>
            <a:off x="904875" y="4418013"/>
            <a:ext cx="51308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2488">
              <a:defRPr sz="2400">
                <a:solidFill>
                  <a:schemeClr val="folHlink"/>
                </a:solidFill>
                <a:latin typeface="Times New Roman" charset="0"/>
                <a:ea typeface="ＭＳ Ｐゴシック" charset="-128"/>
              </a:defRPr>
            </a:lvl1pPr>
            <a:lvl2pPr marL="742950" indent="-285750" defTabSz="852488">
              <a:defRPr sz="2400">
                <a:solidFill>
                  <a:schemeClr val="folHlink"/>
                </a:solidFill>
                <a:latin typeface="Times New Roman" charset="0"/>
                <a:ea typeface="ＭＳ Ｐゴシック" charset="-128"/>
              </a:defRPr>
            </a:lvl2pPr>
            <a:lvl3pPr marL="1143000" indent="-228600" defTabSz="852488">
              <a:defRPr sz="2400">
                <a:solidFill>
                  <a:schemeClr val="folHlink"/>
                </a:solidFill>
                <a:latin typeface="Times New Roman" charset="0"/>
                <a:ea typeface="ＭＳ Ｐゴシック" charset="-128"/>
              </a:defRPr>
            </a:lvl3pPr>
            <a:lvl4pPr marL="1600200" indent="-228600" defTabSz="852488">
              <a:defRPr sz="2400">
                <a:solidFill>
                  <a:schemeClr val="folHlink"/>
                </a:solidFill>
                <a:latin typeface="Times New Roman" charset="0"/>
                <a:ea typeface="ＭＳ Ｐゴシック" charset="-128"/>
              </a:defRPr>
            </a:lvl4pPr>
            <a:lvl5pPr marL="2057400" indent="-228600" defTabSz="852488">
              <a:defRPr sz="2400">
                <a:solidFill>
                  <a:schemeClr val="folHlink"/>
                </a:solidFill>
                <a:latin typeface="Times New Roman" charset="0"/>
                <a:ea typeface="ＭＳ Ｐゴシック" charset="-128"/>
              </a:defRPr>
            </a:lvl5pPr>
            <a:lvl6pPr marL="25146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9pPr>
          </a:lstStyle>
          <a:p>
            <a:fld id="{A589AD8A-5844-FC44-90B6-10F1353DDE73}" type="slidenum">
              <a:rPr lang="it-IT" altLang="en-US" sz="900">
                <a:solidFill>
                  <a:schemeClr val="tx1"/>
                </a:solidFill>
              </a:rPr>
              <a:pPr/>
              <a:t>29</a:t>
            </a:fld>
            <a:endParaRPr lang="it-IT" altLang="en-US" sz="900">
              <a:solidFill>
                <a:schemeClr val="tx1"/>
              </a:solidFill>
            </a:endParaRPr>
          </a:p>
        </p:txBody>
      </p:sp>
      <p:sp>
        <p:nvSpPr>
          <p:cNvPr id="72706" name="Rectangle 2"/>
          <p:cNvSpPr>
            <a:spLocks noGrp="1" noRot="1" noChangeAspect="1" noChangeArrowheads="1" noTextEdit="1"/>
          </p:cNvSpPr>
          <p:nvPr>
            <p:ph type="sldImg"/>
          </p:nvPr>
        </p:nvSpPr>
        <p:spPr>
          <a:xfrm>
            <a:off x="1187450" y="685800"/>
            <a:ext cx="4570413" cy="3427413"/>
          </a:xfrm>
          <a:ln/>
        </p:spPr>
      </p:sp>
      <p:sp>
        <p:nvSpPr>
          <p:cNvPr id="72707" name="Rectangle 3"/>
          <p:cNvSpPr>
            <a:spLocks noGrp="1" noChangeArrowheads="1"/>
          </p:cNvSpPr>
          <p:nvPr>
            <p:ph type="body" idx="1"/>
          </p:nvPr>
        </p:nvSpPr>
        <p:spPr>
          <a:xfrm>
            <a:off x="904875" y="4418013"/>
            <a:ext cx="51308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2488">
              <a:defRPr sz="2400">
                <a:solidFill>
                  <a:schemeClr val="folHlink"/>
                </a:solidFill>
                <a:latin typeface="Times New Roman" charset="0"/>
                <a:ea typeface="ＭＳ Ｐゴシック" charset="-128"/>
              </a:defRPr>
            </a:lvl1pPr>
            <a:lvl2pPr marL="742950" indent="-285750" defTabSz="852488">
              <a:defRPr sz="2400">
                <a:solidFill>
                  <a:schemeClr val="folHlink"/>
                </a:solidFill>
                <a:latin typeface="Times New Roman" charset="0"/>
                <a:ea typeface="ＭＳ Ｐゴシック" charset="-128"/>
              </a:defRPr>
            </a:lvl2pPr>
            <a:lvl3pPr marL="1143000" indent="-228600" defTabSz="852488">
              <a:defRPr sz="2400">
                <a:solidFill>
                  <a:schemeClr val="folHlink"/>
                </a:solidFill>
                <a:latin typeface="Times New Roman" charset="0"/>
                <a:ea typeface="ＭＳ Ｐゴシック" charset="-128"/>
              </a:defRPr>
            </a:lvl3pPr>
            <a:lvl4pPr marL="1600200" indent="-228600" defTabSz="852488">
              <a:defRPr sz="2400">
                <a:solidFill>
                  <a:schemeClr val="folHlink"/>
                </a:solidFill>
                <a:latin typeface="Times New Roman" charset="0"/>
                <a:ea typeface="ＭＳ Ｐゴシック" charset="-128"/>
              </a:defRPr>
            </a:lvl4pPr>
            <a:lvl5pPr marL="2057400" indent="-228600" defTabSz="852488">
              <a:defRPr sz="2400">
                <a:solidFill>
                  <a:schemeClr val="folHlink"/>
                </a:solidFill>
                <a:latin typeface="Times New Roman" charset="0"/>
                <a:ea typeface="ＭＳ Ｐゴシック" charset="-128"/>
              </a:defRPr>
            </a:lvl5pPr>
            <a:lvl6pPr marL="25146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9pPr>
          </a:lstStyle>
          <a:p>
            <a:fld id="{1255AEC4-4B42-9B43-B1D9-0EBF0C643BCD}" type="slidenum">
              <a:rPr lang="it-IT" altLang="en-US" sz="900">
                <a:solidFill>
                  <a:schemeClr val="tx1"/>
                </a:solidFill>
              </a:rPr>
              <a:pPr/>
              <a:t>30</a:t>
            </a:fld>
            <a:endParaRPr lang="it-IT" altLang="en-US" sz="900">
              <a:solidFill>
                <a:schemeClr val="tx1"/>
              </a:solidFill>
            </a:endParaRPr>
          </a:p>
        </p:txBody>
      </p:sp>
      <p:sp>
        <p:nvSpPr>
          <p:cNvPr id="74754" name="Rectangle 2"/>
          <p:cNvSpPr>
            <a:spLocks noGrp="1" noRot="1" noChangeAspect="1" noChangeArrowheads="1" noTextEdit="1"/>
          </p:cNvSpPr>
          <p:nvPr>
            <p:ph type="sldImg"/>
          </p:nvPr>
        </p:nvSpPr>
        <p:spPr>
          <a:xfrm>
            <a:off x="1187450" y="685800"/>
            <a:ext cx="4570413" cy="3427413"/>
          </a:xfrm>
          <a:ln/>
        </p:spPr>
      </p:sp>
      <p:sp>
        <p:nvSpPr>
          <p:cNvPr id="74755" name="Rectangle 3"/>
          <p:cNvSpPr>
            <a:spLocks noGrp="1" noChangeArrowheads="1"/>
          </p:cNvSpPr>
          <p:nvPr>
            <p:ph type="body" idx="1"/>
          </p:nvPr>
        </p:nvSpPr>
        <p:spPr>
          <a:xfrm>
            <a:off x="904875" y="4418013"/>
            <a:ext cx="51308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2488">
              <a:defRPr sz="2400">
                <a:solidFill>
                  <a:schemeClr val="folHlink"/>
                </a:solidFill>
                <a:latin typeface="Times New Roman" charset="0"/>
                <a:ea typeface="ＭＳ Ｐゴシック" charset="-128"/>
              </a:defRPr>
            </a:lvl1pPr>
            <a:lvl2pPr marL="742950" indent="-285750" defTabSz="852488">
              <a:defRPr sz="2400">
                <a:solidFill>
                  <a:schemeClr val="folHlink"/>
                </a:solidFill>
                <a:latin typeface="Times New Roman" charset="0"/>
                <a:ea typeface="ＭＳ Ｐゴシック" charset="-128"/>
              </a:defRPr>
            </a:lvl2pPr>
            <a:lvl3pPr marL="1143000" indent="-228600" defTabSz="852488">
              <a:defRPr sz="2400">
                <a:solidFill>
                  <a:schemeClr val="folHlink"/>
                </a:solidFill>
                <a:latin typeface="Times New Roman" charset="0"/>
                <a:ea typeface="ＭＳ Ｐゴシック" charset="-128"/>
              </a:defRPr>
            </a:lvl3pPr>
            <a:lvl4pPr marL="1600200" indent="-228600" defTabSz="852488">
              <a:defRPr sz="2400">
                <a:solidFill>
                  <a:schemeClr val="folHlink"/>
                </a:solidFill>
                <a:latin typeface="Times New Roman" charset="0"/>
                <a:ea typeface="ＭＳ Ｐゴシック" charset="-128"/>
              </a:defRPr>
            </a:lvl4pPr>
            <a:lvl5pPr marL="2057400" indent="-228600" defTabSz="852488">
              <a:defRPr sz="2400">
                <a:solidFill>
                  <a:schemeClr val="folHlink"/>
                </a:solidFill>
                <a:latin typeface="Times New Roman" charset="0"/>
                <a:ea typeface="ＭＳ Ｐゴシック" charset="-128"/>
              </a:defRPr>
            </a:lvl5pPr>
            <a:lvl6pPr marL="25146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9pPr>
          </a:lstStyle>
          <a:p>
            <a:fld id="{B380B9BF-BEF2-A84D-9F82-1971DD099288}" type="slidenum">
              <a:rPr lang="it-IT" altLang="en-US" sz="900">
                <a:solidFill>
                  <a:schemeClr val="tx1"/>
                </a:solidFill>
              </a:rPr>
              <a:pPr/>
              <a:t>3</a:t>
            </a:fld>
            <a:endParaRPr lang="it-IT" altLang="en-US" sz="900">
              <a:solidFill>
                <a:schemeClr val="tx1"/>
              </a:solidFill>
            </a:endParaRPr>
          </a:p>
        </p:txBody>
      </p:sp>
      <p:sp>
        <p:nvSpPr>
          <p:cNvPr id="21506" name="Rectangle 2"/>
          <p:cNvSpPr>
            <a:spLocks noGrp="1" noRot="1" noChangeAspect="1" noChangeArrowheads="1" noTextEdit="1"/>
          </p:cNvSpPr>
          <p:nvPr>
            <p:ph type="sldImg"/>
          </p:nvPr>
        </p:nvSpPr>
        <p:spPr>
          <a:xfrm>
            <a:off x="1187450" y="685800"/>
            <a:ext cx="4570413" cy="3427413"/>
          </a:xfrm>
          <a:ln/>
        </p:spPr>
      </p:sp>
      <p:sp>
        <p:nvSpPr>
          <p:cNvPr id="21507" name="Rectangle 3"/>
          <p:cNvSpPr>
            <a:spLocks noGrp="1" noChangeArrowheads="1"/>
          </p:cNvSpPr>
          <p:nvPr>
            <p:ph type="body" idx="1"/>
          </p:nvPr>
        </p:nvSpPr>
        <p:spPr>
          <a:xfrm>
            <a:off x="904875" y="4418013"/>
            <a:ext cx="51308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2488">
              <a:defRPr sz="2400">
                <a:solidFill>
                  <a:schemeClr val="folHlink"/>
                </a:solidFill>
                <a:latin typeface="Times New Roman" charset="0"/>
                <a:ea typeface="ＭＳ Ｐゴシック" charset="-128"/>
              </a:defRPr>
            </a:lvl1pPr>
            <a:lvl2pPr marL="742950" indent="-285750" defTabSz="852488">
              <a:defRPr sz="2400">
                <a:solidFill>
                  <a:schemeClr val="folHlink"/>
                </a:solidFill>
                <a:latin typeface="Times New Roman" charset="0"/>
                <a:ea typeface="ＭＳ Ｐゴシック" charset="-128"/>
              </a:defRPr>
            </a:lvl2pPr>
            <a:lvl3pPr marL="1143000" indent="-228600" defTabSz="852488">
              <a:defRPr sz="2400">
                <a:solidFill>
                  <a:schemeClr val="folHlink"/>
                </a:solidFill>
                <a:latin typeface="Times New Roman" charset="0"/>
                <a:ea typeface="ＭＳ Ｐゴシック" charset="-128"/>
              </a:defRPr>
            </a:lvl3pPr>
            <a:lvl4pPr marL="1600200" indent="-228600" defTabSz="852488">
              <a:defRPr sz="2400">
                <a:solidFill>
                  <a:schemeClr val="folHlink"/>
                </a:solidFill>
                <a:latin typeface="Times New Roman" charset="0"/>
                <a:ea typeface="ＭＳ Ｐゴシック" charset="-128"/>
              </a:defRPr>
            </a:lvl4pPr>
            <a:lvl5pPr marL="2057400" indent="-228600" defTabSz="852488">
              <a:defRPr sz="2400">
                <a:solidFill>
                  <a:schemeClr val="folHlink"/>
                </a:solidFill>
                <a:latin typeface="Times New Roman" charset="0"/>
                <a:ea typeface="ＭＳ Ｐゴシック" charset="-128"/>
              </a:defRPr>
            </a:lvl5pPr>
            <a:lvl6pPr marL="25146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9pPr>
          </a:lstStyle>
          <a:p>
            <a:fld id="{65202A62-BF12-9B46-9082-25406F18948F}" type="slidenum">
              <a:rPr lang="it-IT" altLang="en-US" sz="900">
                <a:solidFill>
                  <a:schemeClr val="tx1"/>
                </a:solidFill>
              </a:rPr>
              <a:pPr/>
              <a:t>31</a:t>
            </a:fld>
            <a:endParaRPr lang="it-IT" altLang="en-US" sz="900">
              <a:solidFill>
                <a:schemeClr val="tx1"/>
              </a:solidFill>
            </a:endParaRPr>
          </a:p>
        </p:txBody>
      </p:sp>
      <p:sp>
        <p:nvSpPr>
          <p:cNvPr id="76802" name="Rectangle 2"/>
          <p:cNvSpPr>
            <a:spLocks noGrp="1" noRot="1" noChangeAspect="1" noChangeArrowheads="1" noTextEdit="1"/>
          </p:cNvSpPr>
          <p:nvPr>
            <p:ph type="sldImg"/>
          </p:nvPr>
        </p:nvSpPr>
        <p:spPr>
          <a:xfrm>
            <a:off x="1187450" y="685800"/>
            <a:ext cx="4570413" cy="3427413"/>
          </a:xfrm>
          <a:ln/>
        </p:spPr>
      </p:sp>
      <p:sp>
        <p:nvSpPr>
          <p:cNvPr id="76803" name="Rectangle 3"/>
          <p:cNvSpPr>
            <a:spLocks noGrp="1" noChangeArrowheads="1"/>
          </p:cNvSpPr>
          <p:nvPr>
            <p:ph type="body" idx="1"/>
          </p:nvPr>
        </p:nvSpPr>
        <p:spPr>
          <a:xfrm>
            <a:off x="904875" y="4418013"/>
            <a:ext cx="51308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2488">
              <a:defRPr sz="2400">
                <a:solidFill>
                  <a:schemeClr val="folHlink"/>
                </a:solidFill>
                <a:latin typeface="Times New Roman" charset="0"/>
                <a:ea typeface="ＭＳ Ｐゴシック" charset="-128"/>
              </a:defRPr>
            </a:lvl1pPr>
            <a:lvl2pPr marL="742950" indent="-285750" defTabSz="852488">
              <a:defRPr sz="2400">
                <a:solidFill>
                  <a:schemeClr val="folHlink"/>
                </a:solidFill>
                <a:latin typeface="Times New Roman" charset="0"/>
                <a:ea typeface="ＭＳ Ｐゴシック" charset="-128"/>
              </a:defRPr>
            </a:lvl2pPr>
            <a:lvl3pPr marL="1143000" indent="-228600" defTabSz="852488">
              <a:defRPr sz="2400">
                <a:solidFill>
                  <a:schemeClr val="folHlink"/>
                </a:solidFill>
                <a:latin typeface="Times New Roman" charset="0"/>
                <a:ea typeface="ＭＳ Ｐゴシック" charset="-128"/>
              </a:defRPr>
            </a:lvl3pPr>
            <a:lvl4pPr marL="1600200" indent="-228600" defTabSz="852488">
              <a:defRPr sz="2400">
                <a:solidFill>
                  <a:schemeClr val="folHlink"/>
                </a:solidFill>
                <a:latin typeface="Times New Roman" charset="0"/>
                <a:ea typeface="ＭＳ Ｐゴシック" charset="-128"/>
              </a:defRPr>
            </a:lvl4pPr>
            <a:lvl5pPr marL="2057400" indent="-228600" defTabSz="852488">
              <a:defRPr sz="2400">
                <a:solidFill>
                  <a:schemeClr val="folHlink"/>
                </a:solidFill>
                <a:latin typeface="Times New Roman" charset="0"/>
                <a:ea typeface="ＭＳ Ｐゴシック" charset="-128"/>
              </a:defRPr>
            </a:lvl5pPr>
            <a:lvl6pPr marL="25146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9pPr>
          </a:lstStyle>
          <a:p>
            <a:fld id="{1F4F5EE6-8EE5-2E48-8E35-38C0AF931698}" type="slidenum">
              <a:rPr lang="it-IT" altLang="en-US" sz="900">
                <a:solidFill>
                  <a:schemeClr val="tx1"/>
                </a:solidFill>
              </a:rPr>
              <a:pPr/>
              <a:t>32</a:t>
            </a:fld>
            <a:endParaRPr lang="it-IT" altLang="en-US" sz="900">
              <a:solidFill>
                <a:schemeClr val="tx1"/>
              </a:solidFill>
            </a:endParaRPr>
          </a:p>
        </p:txBody>
      </p:sp>
      <p:sp>
        <p:nvSpPr>
          <p:cNvPr id="78850" name="Rectangle 2"/>
          <p:cNvSpPr>
            <a:spLocks noGrp="1" noRot="1" noChangeAspect="1" noChangeArrowheads="1" noTextEdit="1"/>
          </p:cNvSpPr>
          <p:nvPr>
            <p:ph type="sldImg"/>
          </p:nvPr>
        </p:nvSpPr>
        <p:spPr>
          <a:xfrm>
            <a:off x="1187450" y="685800"/>
            <a:ext cx="4570413" cy="3427413"/>
          </a:xfrm>
          <a:ln/>
        </p:spPr>
      </p:sp>
      <p:sp>
        <p:nvSpPr>
          <p:cNvPr id="78851" name="Rectangle 3"/>
          <p:cNvSpPr>
            <a:spLocks noGrp="1" noChangeArrowheads="1"/>
          </p:cNvSpPr>
          <p:nvPr>
            <p:ph type="body" idx="1"/>
          </p:nvPr>
        </p:nvSpPr>
        <p:spPr>
          <a:xfrm>
            <a:off x="904875" y="4418013"/>
            <a:ext cx="51308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2488">
              <a:defRPr sz="2400">
                <a:solidFill>
                  <a:schemeClr val="folHlink"/>
                </a:solidFill>
                <a:latin typeface="Times New Roman" charset="0"/>
                <a:ea typeface="ＭＳ Ｐゴシック" charset="-128"/>
              </a:defRPr>
            </a:lvl1pPr>
            <a:lvl2pPr marL="742950" indent="-285750" defTabSz="852488">
              <a:defRPr sz="2400">
                <a:solidFill>
                  <a:schemeClr val="folHlink"/>
                </a:solidFill>
                <a:latin typeface="Times New Roman" charset="0"/>
                <a:ea typeface="ＭＳ Ｐゴシック" charset="-128"/>
              </a:defRPr>
            </a:lvl2pPr>
            <a:lvl3pPr marL="1143000" indent="-228600" defTabSz="852488">
              <a:defRPr sz="2400">
                <a:solidFill>
                  <a:schemeClr val="folHlink"/>
                </a:solidFill>
                <a:latin typeface="Times New Roman" charset="0"/>
                <a:ea typeface="ＭＳ Ｐゴシック" charset="-128"/>
              </a:defRPr>
            </a:lvl3pPr>
            <a:lvl4pPr marL="1600200" indent="-228600" defTabSz="852488">
              <a:defRPr sz="2400">
                <a:solidFill>
                  <a:schemeClr val="folHlink"/>
                </a:solidFill>
                <a:latin typeface="Times New Roman" charset="0"/>
                <a:ea typeface="ＭＳ Ｐゴシック" charset="-128"/>
              </a:defRPr>
            </a:lvl4pPr>
            <a:lvl5pPr marL="2057400" indent="-228600" defTabSz="852488">
              <a:defRPr sz="2400">
                <a:solidFill>
                  <a:schemeClr val="folHlink"/>
                </a:solidFill>
                <a:latin typeface="Times New Roman" charset="0"/>
                <a:ea typeface="ＭＳ Ｐゴシック" charset="-128"/>
              </a:defRPr>
            </a:lvl5pPr>
            <a:lvl6pPr marL="25146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9pPr>
          </a:lstStyle>
          <a:p>
            <a:fld id="{FA8009B4-2882-2847-9C85-B5CF23EDD514}" type="slidenum">
              <a:rPr lang="it-IT" altLang="en-US" sz="900">
                <a:solidFill>
                  <a:schemeClr val="tx1"/>
                </a:solidFill>
              </a:rPr>
              <a:pPr/>
              <a:t>33</a:t>
            </a:fld>
            <a:endParaRPr lang="it-IT" altLang="en-US" sz="900">
              <a:solidFill>
                <a:schemeClr val="tx1"/>
              </a:solidFill>
            </a:endParaRPr>
          </a:p>
        </p:txBody>
      </p:sp>
      <p:sp>
        <p:nvSpPr>
          <p:cNvPr id="80898" name="Rectangle 2"/>
          <p:cNvSpPr>
            <a:spLocks noGrp="1" noRot="1" noChangeAspect="1" noChangeArrowheads="1" noTextEdit="1"/>
          </p:cNvSpPr>
          <p:nvPr>
            <p:ph type="sldImg"/>
          </p:nvPr>
        </p:nvSpPr>
        <p:spPr>
          <a:xfrm>
            <a:off x="1187450" y="685800"/>
            <a:ext cx="4570413" cy="3427413"/>
          </a:xfrm>
          <a:ln/>
        </p:spPr>
      </p:sp>
      <p:sp>
        <p:nvSpPr>
          <p:cNvPr id="80899" name="Rectangle 3"/>
          <p:cNvSpPr>
            <a:spLocks noGrp="1" noChangeArrowheads="1"/>
          </p:cNvSpPr>
          <p:nvPr>
            <p:ph type="body" idx="1"/>
          </p:nvPr>
        </p:nvSpPr>
        <p:spPr>
          <a:xfrm>
            <a:off x="904875" y="4418013"/>
            <a:ext cx="51308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2488">
              <a:defRPr sz="2400">
                <a:solidFill>
                  <a:schemeClr val="folHlink"/>
                </a:solidFill>
                <a:latin typeface="Times New Roman" charset="0"/>
                <a:ea typeface="ＭＳ Ｐゴシック" charset="-128"/>
              </a:defRPr>
            </a:lvl1pPr>
            <a:lvl2pPr marL="742950" indent="-285750" defTabSz="852488">
              <a:defRPr sz="2400">
                <a:solidFill>
                  <a:schemeClr val="folHlink"/>
                </a:solidFill>
                <a:latin typeface="Times New Roman" charset="0"/>
                <a:ea typeface="ＭＳ Ｐゴシック" charset="-128"/>
              </a:defRPr>
            </a:lvl2pPr>
            <a:lvl3pPr marL="1143000" indent="-228600" defTabSz="852488">
              <a:defRPr sz="2400">
                <a:solidFill>
                  <a:schemeClr val="folHlink"/>
                </a:solidFill>
                <a:latin typeface="Times New Roman" charset="0"/>
                <a:ea typeface="ＭＳ Ｐゴシック" charset="-128"/>
              </a:defRPr>
            </a:lvl3pPr>
            <a:lvl4pPr marL="1600200" indent="-228600" defTabSz="852488">
              <a:defRPr sz="2400">
                <a:solidFill>
                  <a:schemeClr val="folHlink"/>
                </a:solidFill>
                <a:latin typeface="Times New Roman" charset="0"/>
                <a:ea typeface="ＭＳ Ｐゴシック" charset="-128"/>
              </a:defRPr>
            </a:lvl4pPr>
            <a:lvl5pPr marL="2057400" indent="-228600" defTabSz="852488">
              <a:defRPr sz="2400">
                <a:solidFill>
                  <a:schemeClr val="folHlink"/>
                </a:solidFill>
                <a:latin typeface="Times New Roman" charset="0"/>
                <a:ea typeface="ＭＳ Ｐゴシック" charset="-128"/>
              </a:defRPr>
            </a:lvl5pPr>
            <a:lvl6pPr marL="25146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9pPr>
          </a:lstStyle>
          <a:p>
            <a:fld id="{04F7DF09-B684-9C4E-A79D-28E1D0AD14AC}" type="slidenum">
              <a:rPr lang="it-IT" altLang="en-US" sz="900">
                <a:solidFill>
                  <a:schemeClr val="tx1"/>
                </a:solidFill>
              </a:rPr>
              <a:pPr/>
              <a:t>34</a:t>
            </a:fld>
            <a:endParaRPr lang="it-IT" altLang="en-US" sz="900">
              <a:solidFill>
                <a:schemeClr val="tx1"/>
              </a:solidFill>
            </a:endParaRPr>
          </a:p>
        </p:txBody>
      </p:sp>
      <p:sp>
        <p:nvSpPr>
          <p:cNvPr id="82946" name="Rectangle 2"/>
          <p:cNvSpPr>
            <a:spLocks noGrp="1" noRot="1" noChangeAspect="1" noChangeArrowheads="1" noTextEdit="1"/>
          </p:cNvSpPr>
          <p:nvPr>
            <p:ph type="sldImg"/>
          </p:nvPr>
        </p:nvSpPr>
        <p:spPr>
          <a:xfrm>
            <a:off x="1187450" y="685800"/>
            <a:ext cx="4570413" cy="3427413"/>
          </a:xfrm>
          <a:ln/>
        </p:spPr>
      </p:sp>
      <p:sp>
        <p:nvSpPr>
          <p:cNvPr id="82947" name="Rectangle 3"/>
          <p:cNvSpPr>
            <a:spLocks noGrp="1" noChangeArrowheads="1"/>
          </p:cNvSpPr>
          <p:nvPr>
            <p:ph type="body" idx="1"/>
          </p:nvPr>
        </p:nvSpPr>
        <p:spPr>
          <a:xfrm>
            <a:off x="904875" y="4418013"/>
            <a:ext cx="51308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2488">
              <a:defRPr sz="2400">
                <a:solidFill>
                  <a:schemeClr val="folHlink"/>
                </a:solidFill>
                <a:latin typeface="Times New Roman" charset="0"/>
                <a:ea typeface="ＭＳ Ｐゴシック" charset="-128"/>
              </a:defRPr>
            </a:lvl1pPr>
            <a:lvl2pPr marL="742950" indent="-285750" defTabSz="852488">
              <a:defRPr sz="2400">
                <a:solidFill>
                  <a:schemeClr val="folHlink"/>
                </a:solidFill>
                <a:latin typeface="Times New Roman" charset="0"/>
                <a:ea typeface="ＭＳ Ｐゴシック" charset="-128"/>
              </a:defRPr>
            </a:lvl2pPr>
            <a:lvl3pPr marL="1143000" indent="-228600" defTabSz="852488">
              <a:defRPr sz="2400">
                <a:solidFill>
                  <a:schemeClr val="folHlink"/>
                </a:solidFill>
                <a:latin typeface="Times New Roman" charset="0"/>
                <a:ea typeface="ＭＳ Ｐゴシック" charset="-128"/>
              </a:defRPr>
            </a:lvl3pPr>
            <a:lvl4pPr marL="1600200" indent="-228600" defTabSz="852488">
              <a:defRPr sz="2400">
                <a:solidFill>
                  <a:schemeClr val="folHlink"/>
                </a:solidFill>
                <a:latin typeface="Times New Roman" charset="0"/>
                <a:ea typeface="ＭＳ Ｐゴシック" charset="-128"/>
              </a:defRPr>
            </a:lvl4pPr>
            <a:lvl5pPr marL="2057400" indent="-228600" defTabSz="852488">
              <a:defRPr sz="2400">
                <a:solidFill>
                  <a:schemeClr val="folHlink"/>
                </a:solidFill>
                <a:latin typeface="Times New Roman" charset="0"/>
                <a:ea typeface="ＭＳ Ｐゴシック" charset="-128"/>
              </a:defRPr>
            </a:lvl5pPr>
            <a:lvl6pPr marL="25146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9pPr>
          </a:lstStyle>
          <a:p>
            <a:fld id="{193216D5-DE82-A948-BBC3-F055A262291A}" type="slidenum">
              <a:rPr lang="it-IT" altLang="en-US" sz="900">
                <a:solidFill>
                  <a:schemeClr val="tx1"/>
                </a:solidFill>
              </a:rPr>
              <a:pPr/>
              <a:t>35</a:t>
            </a:fld>
            <a:endParaRPr lang="it-IT" altLang="en-US" sz="900">
              <a:solidFill>
                <a:schemeClr val="tx1"/>
              </a:solidFill>
            </a:endParaRPr>
          </a:p>
        </p:txBody>
      </p:sp>
      <p:sp>
        <p:nvSpPr>
          <p:cNvPr id="84994" name="Rectangle 2"/>
          <p:cNvSpPr>
            <a:spLocks noGrp="1" noRot="1" noChangeAspect="1" noChangeArrowheads="1" noTextEdit="1"/>
          </p:cNvSpPr>
          <p:nvPr>
            <p:ph type="sldImg"/>
          </p:nvPr>
        </p:nvSpPr>
        <p:spPr>
          <a:xfrm>
            <a:off x="1187450" y="685800"/>
            <a:ext cx="4570413" cy="3427413"/>
          </a:xfrm>
          <a:ln/>
        </p:spPr>
      </p:sp>
      <p:sp>
        <p:nvSpPr>
          <p:cNvPr id="84995" name="Rectangle 3"/>
          <p:cNvSpPr>
            <a:spLocks noGrp="1" noChangeArrowheads="1"/>
          </p:cNvSpPr>
          <p:nvPr>
            <p:ph type="body" idx="1"/>
          </p:nvPr>
        </p:nvSpPr>
        <p:spPr>
          <a:xfrm>
            <a:off x="904875" y="4418013"/>
            <a:ext cx="51308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2488">
              <a:defRPr sz="2400">
                <a:solidFill>
                  <a:schemeClr val="folHlink"/>
                </a:solidFill>
                <a:latin typeface="Times New Roman" charset="0"/>
                <a:ea typeface="ＭＳ Ｐゴシック" charset="-128"/>
              </a:defRPr>
            </a:lvl1pPr>
            <a:lvl2pPr marL="742950" indent="-285750" defTabSz="852488">
              <a:defRPr sz="2400">
                <a:solidFill>
                  <a:schemeClr val="folHlink"/>
                </a:solidFill>
                <a:latin typeface="Times New Roman" charset="0"/>
                <a:ea typeface="ＭＳ Ｐゴシック" charset="-128"/>
              </a:defRPr>
            </a:lvl2pPr>
            <a:lvl3pPr marL="1143000" indent="-228600" defTabSz="852488">
              <a:defRPr sz="2400">
                <a:solidFill>
                  <a:schemeClr val="folHlink"/>
                </a:solidFill>
                <a:latin typeface="Times New Roman" charset="0"/>
                <a:ea typeface="ＭＳ Ｐゴシック" charset="-128"/>
              </a:defRPr>
            </a:lvl3pPr>
            <a:lvl4pPr marL="1600200" indent="-228600" defTabSz="852488">
              <a:defRPr sz="2400">
                <a:solidFill>
                  <a:schemeClr val="folHlink"/>
                </a:solidFill>
                <a:latin typeface="Times New Roman" charset="0"/>
                <a:ea typeface="ＭＳ Ｐゴシック" charset="-128"/>
              </a:defRPr>
            </a:lvl4pPr>
            <a:lvl5pPr marL="2057400" indent="-228600" defTabSz="852488">
              <a:defRPr sz="2400">
                <a:solidFill>
                  <a:schemeClr val="folHlink"/>
                </a:solidFill>
                <a:latin typeface="Times New Roman" charset="0"/>
                <a:ea typeface="ＭＳ Ｐゴシック" charset="-128"/>
              </a:defRPr>
            </a:lvl5pPr>
            <a:lvl6pPr marL="25146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9pPr>
          </a:lstStyle>
          <a:p>
            <a:fld id="{5B927D0E-902B-D647-8F5F-84B552EC725D}" type="slidenum">
              <a:rPr lang="it-IT" altLang="en-US" sz="900">
                <a:solidFill>
                  <a:schemeClr val="tx1"/>
                </a:solidFill>
              </a:rPr>
              <a:pPr/>
              <a:t>36</a:t>
            </a:fld>
            <a:endParaRPr lang="it-IT" altLang="en-US" sz="900">
              <a:solidFill>
                <a:schemeClr val="tx1"/>
              </a:solidFill>
            </a:endParaRPr>
          </a:p>
        </p:txBody>
      </p:sp>
      <p:sp>
        <p:nvSpPr>
          <p:cNvPr id="87042" name="Rectangle 2"/>
          <p:cNvSpPr>
            <a:spLocks noGrp="1" noRot="1" noChangeAspect="1" noChangeArrowheads="1" noTextEdit="1"/>
          </p:cNvSpPr>
          <p:nvPr>
            <p:ph type="sldImg"/>
          </p:nvPr>
        </p:nvSpPr>
        <p:spPr>
          <a:xfrm>
            <a:off x="1187450" y="685800"/>
            <a:ext cx="4570413" cy="3427413"/>
          </a:xfrm>
          <a:ln/>
        </p:spPr>
      </p:sp>
      <p:sp>
        <p:nvSpPr>
          <p:cNvPr id="87043" name="Rectangle 3"/>
          <p:cNvSpPr>
            <a:spLocks noGrp="1" noChangeArrowheads="1"/>
          </p:cNvSpPr>
          <p:nvPr>
            <p:ph type="body" idx="1"/>
          </p:nvPr>
        </p:nvSpPr>
        <p:spPr>
          <a:xfrm>
            <a:off x="904875" y="4418013"/>
            <a:ext cx="51308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2488">
              <a:defRPr sz="2400">
                <a:solidFill>
                  <a:schemeClr val="folHlink"/>
                </a:solidFill>
                <a:latin typeface="Times New Roman" charset="0"/>
                <a:ea typeface="ＭＳ Ｐゴシック" charset="-128"/>
              </a:defRPr>
            </a:lvl1pPr>
            <a:lvl2pPr marL="742950" indent="-285750" defTabSz="852488">
              <a:defRPr sz="2400">
                <a:solidFill>
                  <a:schemeClr val="folHlink"/>
                </a:solidFill>
                <a:latin typeface="Times New Roman" charset="0"/>
                <a:ea typeface="ＭＳ Ｐゴシック" charset="-128"/>
              </a:defRPr>
            </a:lvl2pPr>
            <a:lvl3pPr marL="1143000" indent="-228600" defTabSz="852488">
              <a:defRPr sz="2400">
                <a:solidFill>
                  <a:schemeClr val="folHlink"/>
                </a:solidFill>
                <a:latin typeface="Times New Roman" charset="0"/>
                <a:ea typeface="ＭＳ Ｐゴシック" charset="-128"/>
              </a:defRPr>
            </a:lvl3pPr>
            <a:lvl4pPr marL="1600200" indent="-228600" defTabSz="852488">
              <a:defRPr sz="2400">
                <a:solidFill>
                  <a:schemeClr val="folHlink"/>
                </a:solidFill>
                <a:latin typeface="Times New Roman" charset="0"/>
                <a:ea typeface="ＭＳ Ｐゴシック" charset="-128"/>
              </a:defRPr>
            </a:lvl4pPr>
            <a:lvl5pPr marL="2057400" indent="-228600" defTabSz="852488">
              <a:defRPr sz="2400">
                <a:solidFill>
                  <a:schemeClr val="folHlink"/>
                </a:solidFill>
                <a:latin typeface="Times New Roman" charset="0"/>
                <a:ea typeface="ＭＳ Ｐゴシック" charset="-128"/>
              </a:defRPr>
            </a:lvl5pPr>
            <a:lvl6pPr marL="25146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9pPr>
          </a:lstStyle>
          <a:p>
            <a:fld id="{11D66D88-B5BD-ED49-B639-BE343F5E7444}" type="slidenum">
              <a:rPr lang="it-IT" altLang="en-US" sz="900">
                <a:solidFill>
                  <a:schemeClr val="tx1"/>
                </a:solidFill>
              </a:rPr>
              <a:pPr/>
              <a:t>37</a:t>
            </a:fld>
            <a:endParaRPr lang="it-IT" altLang="en-US" sz="900">
              <a:solidFill>
                <a:schemeClr val="tx1"/>
              </a:solidFill>
            </a:endParaRPr>
          </a:p>
        </p:txBody>
      </p:sp>
      <p:sp>
        <p:nvSpPr>
          <p:cNvPr id="89090" name="Rectangle 2"/>
          <p:cNvSpPr>
            <a:spLocks noGrp="1" noRot="1" noChangeAspect="1" noChangeArrowheads="1" noTextEdit="1"/>
          </p:cNvSpPr>
          <p:nvPr>
            <p:ph type="sldImg"/>
          </p:nvPr>
        </p:nvSpPr>
        <p:spPr>
          <a:xfrm>
            <a:off x="1187450" y="685800"/>
            <a:ext cx="4570413" cy="3427413"/>
          </a:xfrm>
          <a:ln/>
        </p:spPr>
      </p:sp>
      <p:sp>
        <p:nvSpPr>
          <p:cNvPr id="89091" name="Rectangle 3"/>
          <p:cNvSpPr>
            <a:spLocks noGrp="1" noChangeArrowheads="1"/>
          </p:cNvSpPr>
          <p:nvPr>
            <p:ph type="body" idx="1"/>
          </p:nvPr>
        </p:nvSpPr>
        <p:spPr>
          <a:xfrm>
            <a:off x="904875" y="4418013"/>
            <a:ext cx="51308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2488">
              <a:defRPr sz="2400">
                <a:solidFill>
                  <a:schemeClr val="folHlink"/>
                </a:solidFill>
                <a:latin typeface="Times New Roman" charset="0"/>
                <a:ea typeface="ＭＳ Ｐゴシック" charset="-128"/>
              </a:defRPr>
            </a:lvl1pPr>
            <a:lvl2pPr marL="742950" indent="-285750" defTabSz="852488">
              <a:defRPr sz="2400">
                <a:solidFill>
                  <a:schemeClr val="folHlink"/>
                </a:solidFill>
                <a:latin typeface="Times New Roman" charset="0"/>
                <a:ea typeface="ＭＳ Ｐゴシック" charset="-128"/>
              </a:defRPr>
            </a:lvl2pPr>
            <a:lvl3pPr marL="1143000" indent="-228600" defTabSz="852488">
              <a:defRPr sz="2400">
                <a:solidFill>
                  <a:schemeClr val="folHlink"/>
                </a:solidFill>
                <a:latin typeface="Times New Roman" charset="0"/>
                <a:ea typeface="ＭＳ Ｐゴシック" charset="-128"/>
              </a:defRPr>
            </a:lvl3pPr>
            <a:lvl4pPr marL="1600200" indent="-228600" defTabSz="852488">
              <a:defRPr sz="2400">
                <a:solidFill>
                  <a:schemeClr val="folHlink"/>
                </a:solidFill>
                <a:latin typeface="Times New Roman" charset="0"/>
                <a:ea typeface="ＭＳ Ｐゴシック" charset="-128"/>
              </a:defRPr>
            </a:lvl4pPr>
            <a:lvl5pPr marL="2057400" indent="-228600" defTabSz="852488">
              <a:defRPr sz="2400">
                <a:solidFill>
                  <a:schemeClr val="folHlink"/>
                </a:solidFill>
                <a:latin typeface="Times New Roman" charset="0"/>
                <a:ea typeface="ＭＳ Ｐゴシック" charset="-128"/>
              </a:defRPr>
            </a:lvl5pPr>
            <a:lvl6pPr marL="25146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9pPr>
          </a:lstStyle>
          <a:p>
            <a:fld id="{B980B826-221F-2A47-8E83-C2B77AF4FBAB}" type="slidenum">
              <a:rPr lang="it-IT" altLang="en-US" sz="900">
                <a:solidFill>
                  <a:schemeClr val="tx1"/>
                </a:solidFill>
              </a:rPr>
              <a:pPr/>
              <a:t>38</a:t>
            </a:fld>
            <a:endParaRPr lang="it-IT" altLang="en-US" sz="900">
              <a:solidFill>
                <a:schemeClr val="tx1"/>
              </a:solidFill>
            </a:endParaRPr>
          </a:p>
        </p:txBody>
      </p:sp>
      <p:sp>
        <p:nvSpPr>
          <p:cNvPr id="91138" name="Rectangle 2"/>
          <p:cNvSpPr>
            <a:spLocks noGrp="1" noRot="1" noChangeAspect="1" noChangeArrowheads="1" noTextEdit="1"/>
          </p:cNvSpPr>
          <p:nvPr>
            <p:ph type="sldImg"/>
          </p:nvPr>
        </p:nvSpPr>
        <p:spPr>
          <a:xfrm>
            <a:off x="1187450" y="685800"/>
            <a:ext cx="4570413" cy="3427413"/>
          </a:xfrm>
          <a:ln/>
        </p:spPr>
      </p:sp>
      <p:sp>
        <p:nvSpPr>
          <p:cNvPr id="91139" name="Rectangle 3"/>
          <p:cNvSpPr>
            <a:spLocks noGrp="1" noChangeArrowheads="1"/>
          </p:cNvSpPr>
          <p:nvPr>
            <p:ph type="body" idx="1"/>
          </p:nvPr>
        </p:nvSpPr>
        <p:spPr>
          <a:xfrm>
            <a:off x="904875" y="4418013"/>
            <a:ext cx="51308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2488">
              <a:defRPr sz="2400">
                <a:solidFill>
                  <a:schemeClr val="folHlink"/>
                </a:solidFill>
                <a:latin typeface="Times New Roman" charset="0"/>
                <a:ea typeface="ＭＳ Ｐゴシック" charset="-128"/>
              </a:defRPr>
            </a:lvl1pPr>
            <a:lvl2pPr marL="742950" indent="-285750" defTabSz="852488">
              <a:defRPr sz="2400">
                <a:solidFill>
                  <a:schemeClr val="folHlink"/>
                </a:solidFill>
                <a:latin typeface="Times New Roman" charset="0"/>
                <a:ea typeface="ＭＳ Ｐゴシック" charset="-128"/>
              </a:defRPr>
            </a:lvl2pPr>
            <a:lvl3pPr marL="1143000" indent="-228600" defTabSz="852488">
              <a:defRPr sz="2400">
                <a:solidFill>
                  <a:schemeClr val="folHlink"/>
                </a:solidFill>
                <a:latin typeface="Times New Roman" charset="0"/>
                <a:ea typeface="ＭＳ Ｐゴシック" charset="-128"/>
              </a:defRPr>
            </a:lvl3pPr>
            <a:lvl4pPr marL="1600200" indent="-228600" defTabSz="852488">
              <a:defRPr sz="2400">
                <a:solidFill>
                  <a:schemeClr val="folHlink"/>
                </a:solidFill>
                <a:latin typeface="Times New Roman" charset="0"/>
                <a:ea typeface="ＭＳ Ｐゴシック" charset="-128"/>
              </a:defRPr>
            </a:lvl4pPr>
            <a:lvl5pPr marL="2057400" indent="-228600" defTabSz="852488">
              <a:defRPr sz="2400">
                <a:solidFill>
                  <a:schemeClr val="folHlink"/>
                </a:solidFill>
                <a:latin typeface="Times New Roman" charset="0"/>
                <a:ea typeface="ＭＳ Ｐゴシック" charset="-128"/>
              </a:defRPr>
            </a:lvl5pPr>
            <a:lvl6pPr marL="25146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9pPr>
          </a:lstStyle>
          <a:p>
            <a:fld id="{726C3ABF-75F6-C846-843C-DCB0DCECE07F}" type="slidenum">
              <a:rPr lang="it-IT" altLang="en-US" sz="900">
                <a:solidFill>
                  <a:schemeClr val="tx1"/>
                </a:solidFill>
              </a:rPr>
              <a:pPr/>
              <a:t>39</a:t>
            </a:fld>
            <a:endParaRPr lang="it-IT" altLang="en-US" sz="900">
              <a:solidFill>
                <a:schemeClr val="tx1"/>
              </a:solidFill>
            </a:endParaRPr>
          </a:p>
        </p:txBody>
      </p:sp>
      <p:sp>
        <p:nvSpPr>
          <p:cNvPr id="93186" name="Rectangle 2"/>
          <p:cNvSpPr>
            <a:spLocks noGrp="1" noRot="1" noChangeAspect="1" noChangeArrowheads="1" noTextEdit="1"/>
          </p:cNvSpPr>
          <p:nvPr>
            <p:ph type="sldImg"/>
          </p:nvPr>
        </p:nvSpPr>
        <p:spPr>
          <a:xfrm>
            <a:off x="1187450" y="685800"/>
            <a:ext cx="4570413" cy="3427413"/>
          </a:xfrm>
          <a:ln/>
        </p:spPr>
      </p:sp>
      <p:sp>
        <p:nvSpPr>
          <p:cNvPr id="93187" name="Rectangle 3"/>
          <p:cNvSpPr>
            <a:spLocks noGrp="1" noChangeArrowheads="1"/>
          </p:cNvSpPr>
          <p:nvPr>
            <p:ph type="body" idx="1"/>
          </p:nvPr>
        </p:nvSpPr>
        <p:spPr>
          <a:xfrm>
            <a:off x="904875" y="4418013"/>
            <a:ext cx="51308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2488">
              <a:defRPr sz="2400">
                <a:solidFill>
                  <a:schemeClr val="folHlink"/>
                </a:solidFill>
                <a:latin typeface="Times New Roman" charset="0"/>
                <a:ea typeface="ＭＳ Ｐゴシック" charset="-128"/>
              </a:defRPr>
            </a:lvl1pPr>
            <a:lvl2pPr marL="742950" indent="-285750" defTabSz="852488">
              <a:defRPr sz="2400">
                <a:solidFill>
                  <a:schemeClr val="folHlink"/>
                </a:solidFill>
                <a:latin typeface="Times New Roman" charset="0"/>
                <a:ea typeface="ＭＳ Ｐゴシック" charset="-128"/>
              </a:defRPr>
            </a:lvl2pPr>
            <a:lvl3pPr marL="1143000" indent="-228600" defTabSz="852488">
              <a:defRPr sz="2400">
                <a:solidFill>
                  <a:schemeClr val="folHlink"/>
                </a:solidFill>
                <a:latin typeface="Times New Roman" charset="0"/>
                <a:ea typeface="ＭＳ Ｐゴシック" charset="-128"/>
              </a:defRPr>
            </a:lvl3pPr>
            <a:lvl4pPr marL="1600200" indent="-228600" defTabSz="852488">
              <a:defRPr sz="2400">
                <a:solidFill>
                  <a:schemeClr val="folHlink"/>
                </a:solidFill>
                <a:latin typeface="Times New Roman" charset="0"/>
                <a:ea typeface="ＭＳ Ｐゴシック" charset="-128"/>
              </a:defRPr>
            </a:lvl4pPr>
            <a:lvl5pPr marL="2057400" indent="-228600" defTabSz="852488">
              <a:defRPr sz="2400">
                <a:solidFill>
                  <a:schemeClr val="folHlink"/>
                </a:solidFill>
                <a:latin typeface="Times New Roman" charset="0"/>
                <a:ea typeface="ＭＳ Ｐゴシック" charset="-128"/>
              </a:defRPr>
            </a:lvl5pPr>
            <a:lvl6pPr marL="25146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9pPr>
          </a:lstStyle>
          <a:p>
            <a:fld id="{95C2DCCF-6096-1445-ADED-6C7AF353AAC7}" type="slidenum">
              <a:rPr lang="it-IT" altLang="en-US" sz="900">
                <a:solidFill>
                  <a:schemeClr val="tx1"/>
                </a:solidFill>
              </a:rPr>
              <a:pPr/>
              <a:t>40</a:t>
            </a:fld>
            <a:endParaRPr lang="it-IT" altLang="en-US" sz="900">
              <a:solidFill>
                <a:schemeClr val="tx1"/>
              </a:solidFill>
            </a:endParaRPr>
          </a:p>
        </p:txBody>
      </p:sp>
      <p:sp>
        <p:nvSpPr>
          <p:cNvPr id="95234" name="Rectangle 2"/>
          <p:cNvSpPr>
            <a:spLocks noGrp="1" noRot="1" noChangeAspect="1" noChangeArrowheads="1" noTextEdit="1"/>
          </p:cNvSpPr>
          <p:nvPr>
            <p:ph type="sldImg"/>
          </p:nvPr>
        </p:nvSpPr>
        <p:spPr>
          <a:xfrm>
            <a:off x="1187450" y="685800"/>
            <a:ext cx="4570413" cy="3427413"/>
          </a:xfrm>
          <a:ln/>
        </p:spPr>
      </p:sp>
      <p:sp>
        <p:nvSpPr>
          <p:cNvPr id="95235" name="Rectangle 3"/>
          <p:cNvSpPr>
            <a:spLocks noGrp="1" noChangeArrowheads="1"/>
          </p:cNvSpPr>
          <p:nvPr>
            <p:ph type="body" idx="1"/>
          </p:nvPr>
        </p:nvSpPr>
        <p:spPr>
          <a:xfrm>
            <a:off x="904875" y="4418013"/>
            <a:ext cx="51308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2488">
              <a:defRPr sz="2400">
                <a:solidFill>
                  <a:schemeClr val="folHlink"/>
                </a:solidFill>
                <a:latin typeface="Times New Roman" charset="0"/>
                <a:ea typeface="ＭＳ Ｐゴシック" charset="-128"/>
              </a:defRPr>
            </a:lvl1pPr>
            <a:lvl2pPr marL="742950" indent="-285750" defTabSz="852488">
              <a:defRPr sz="2400">
                <a:solidFill>
                  <a:schemeClr val="folHlink"/>
                </a:solidFill>
                <a:latin typeface="Times New Roman" charset="0"/>
                <a:ea typeface="ＭＳ Ｐゴシック" charset="-128"/>
              </a:defRPr>
            </a:lvl2pPr>
            <a:lvl3pPr marL="1143000" indent="-228600" defTabSz="852488">
              <a:defRPr sz="2400">
                <a:solidFill>
                  <a:schemeClr val="folHlink"/>
                </a:solidFill>
                <a:latin typeface="Times New Roman" charset="0"/>
                <a:ea typeface="ＭＳ Ｐゴシック" charset="-128"/>
              </a:defRPr>
            </a:lvl3pPr>
            <a:lvl4pPr marL="1600200" indent="-228600" defTabSz="852488">
              <a:defRPr sz="2400">
                <a:solidFill>
                  <a:schemeClr val="folHlink"/>
                </a:solidFill>
                <a:latin typeface="Times New Roman" charset="0"/>
                <a:ea typeface="ＭＳ Ｐゴシック" charset="-128"/>
              </a:defRPr>
            </a:lvl4pPr>
            <a:lvl5pPr marL="2057400" indent="-228600" defTabSz="852488">
              <a:defRPr sz="2400">
                <a:solidFill>
                  <a:schemeClr val="folHlink"/>
                </a:solidFill>
                <a:latin typeface="Times New Roman" charset="0"/>
                <a:ea typeface="ＭＳ Ｐゴシック" charset="-128"/>
              </a:defRPr>
            </a:lvl5pPr>
            <a:lvl6pPr marL="25146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9pPr>
          </a:lstStyle>
          <a:p>
            <a:fld id="{18E327D7-F84D-C84A-A4BC-4476EB7E108F}" type="slidenum">
              <a:rPr lang="it-IT" altLang="en-US" sz="900">
                <a:solidFill>
                  <a:schemeClr val="tx1"/>
                </a:solidFill>
              </a:rPr>
              <a:pPr/>
              <a:t>4</a:t>
            </a:fld>
            <a:endParaRPr lang="it-IT" altLang="en-US" sz="900">
              <a:solidFill>
                <a:schemeClr val="tx1"/>
              </a:solidFill>
            </a:endParaRPr>
          </a:p>
        </p:txBody>
      </p:sp>
      <p:sp>
        <p:nvSpPr>
          <p:cNvPr id="23554" name="Rectangle 2"/>
          <p:cNvSpPr>
            <a:spLocks noGrp="1" noRot="1" noChangeAspect="1" noChangeArrowheads="1" noTextEdit="1"/>
          </p:cNvSpPr>
          <p:nvPr>
            <p:ph type="sldImg"/>
          </p:nvPr>
        </p:nvSpPr>
        <p:spPr>
          <a:xfrm>
            <a:off x="1187450" y="685800"/>
            <a:ext cx="4570413" cy="3427413"/>
          </a:xfrm>
          <a:ln/>
        </p:spPr>
      </p:sp>
      <p:sp>
        <p:nvSpPr>
          <p:cNvPr id="23555" name="Rectangle 3"/>
          <p:cNvSpPr>
            <a:spLocks noGrp="1" noChangeArrowheads="1"/>
          </p:cNvSpPr>
          <p:nvPr>
            <p:ph type="body" idx="1"/>
          </p:nvPr>
        </p:nvSpPr>
        <p:spPr>
          <a:xfrm>
            <a:off x="904875" y="4418013"/>
            <a:ext cx="51308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2488">
              <a:defRPr sz="2400">
                <a:solidFill>
                  <a:schemeClr val="folHlink"/>
                </a:solidFill>
                <a:latin typeface="Times New Roman" charset="0"/>
                <a:ea typeface="ＭＳ Ｐゴシック" charset="-128"/>
              </a:defRPr>
            </a:lvl1pPr>
            <a:lvl2pPr marL="742950" indent="-285750" defTabSz="852488">
              <a:defRPr sz="2400">
                <a:solidFill>
                  <a:schemeClr val="folHlink"/>
                </a:solidFill>
                <a:latin typeface="Times New Roman" charset="0"/>
                <a:ea typeface="ＭＳ Ｐゴシック" charset="-128"/>
              </a:defRPr>
            </a:lvl2pPr>
            <a:lvl3pPr marL="1143000" indent="-228600" defTabSz="852488">
              <a:defRPr sz="2400">
                <a:solidFill>
                  <a:schemeClr val="folHlink"/>
                </a:solidFill>
                <a:latin typeface="Times New Roman" charset="0"/>
                <a:ea typeface="ＭＳ Ｐゴシック" charset="-128"/>
              </a:defRPr>
            </a:lvl3pPr>
            <a:lvl4pPr marL="1600200" indent="-228600" defTabSz="852488">
              <a:defRPr sz="2400">
                <a:solidFill>
                  <a:schemeClr val="folHlink"/>
                </a:solidFill>
                <a:latin typeface="Times New Roman" charset="0"/>
                <a:ea typeface="ＭＳ Ｐゴシック" charset="-128"/>
              </a:defRPr>
            </a:lvl4pPr>
            <a:lvl5pPr marL="2057400" indent="-228600" defTabSz="852488">
              <a:defRPr sz="2400">
                <a:solidFill>
                  <a:schemeClr val="folHlink"/>
                </a:solidFill>
                <a:latin typeface="Times New Roman" charset="0"/>
                <a:ea typeface="ＭＳ Ｐゴシック" charset="-128"/>
              </a:defRPr>
            </a:lvl5pPr>
            <a:lvl6pPr marL="25146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9pPr>
          </a:lstStyle>
          <a:p>
            <a:fld id="{F862F711-6879-5049-8160-C03BA8C644FA}" type="slidenum">
              <a:rPr lang="it-IT" altLang="en-US" sz="900">
                <a:solidFill>
                  <a:schemeClr val="tx1"/>
                </a:solidFill>
              </a:rPr>
              <a:pPr/>
              <a:t>41</a:t>
            </a:fld>
            <a:endParaRPr lang="it-IT" altLang="en-US" sz="900">
              <a:solidFill>
                <a:schemeClr val="tx1"/>
              </a:solidFill>
            </a:endParaRPr>
          </a:p>
        </p:txBody>
      </p:sp>
      <p:sp>
        <p:nvSpPr>
          <p:cNvPr id="97282" name="Rectangle 2"/>
          <p:cNvSpPr>
            <a:spLocks noGrp="1" noRot="1" noChangeAspect="1" noChangeArrowheads="1" noTextEdit="1"/>
          </p:cNvSpPr>
          <p:nvPr>
            <p:ph type="sldImg"/>
          </p:nvPr>
        </p:nvSpPr>
        <p:spPr>
          <a:xfrm>
            <a:off x="1187450" y="685800"/>
            <a:ext cx="4570413" cy="3427413"/>
          </a:xfrm>
          <a:ln/>
        </p:spPr>
      </p:sp>
      <p:sp>
        <p:nvSpPr>
          <p:cNvPr id="97283" name="Rectangle 3"/>
          <p:cNvSpPr>
            <a:spLocks noGrp="1" noChangeArrowheads="1"/>
          </p:cNvSpPr>
          <p:nvPr>
            <p:ph type="body" idx="1"/>
          </p:nvPr>
        </p:nvSpPr>
        <p:spPr>
          <a:xfrm>
            <a:off x="904875" y="4418013"/>
            <a:ext cx="51308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2488">
              <a:defRPr sz="2400">
                <a:solidFill>
                  <a:schemeClr val="folHlink"/>
                </a:solidFill>
                <a:latin typeface="Times New Roman" charset="0"/>
                <a:ea typeface="ＭＳ Ｐゴシック" charset="-128"/>
              </a:defRPr>
            </a:lvl1pPr>
            <a:lvl2pPr marL="742950" indent="-285750" defTabSz="852488">
              <a:defRPr sz="2400">
                <a:solidFill>
                  <a:schemeClr val="folHlink"/>
                </a:solidFill>
                <a:latin typeface="Times New Roman" charset="0"/>
                <a:ea typeface="ＭＳ Ｐゴシック" charset="-128"/>
              </a:defRPr>
            </a:lvl2pPr>
            <a:lvl3pPr marL="1143000" indent="-228600" defTabSz="852488">
              <a:defRPr sz="2400">
                <a:solidFill>
                  <a:schemeClr val="folHlink"/>
                </a:solidFill>
                <a:latin typeface="Times New Roman" charset="0"/>
                <a:ea typeface="ＭＳ Ｐゴシック" charset="-128"/>
              </a:defRPr>
            </a:lvl3pPr>
            <a:lvl4pPr marL="1600200" indent="-228600" defTabSz="852488">
              <a:defRPr sz="2400">
                <a:solidFill>
                  <a:schemeClr val="folHlink"/>
                </a:solidFill>
                <a:latin typeface="Times New Roman" charset="0"/>
                <a:ea typeface="ＭＳ Ｐゴシック" charset="-128"/>
              </a:defRPr>
            </a:lvl4pPr>
            <a:lvl5pPr marL="2057400" indent="-228600" defTabSz="852488">
              <a:defRPr sz="2400">
                <a:solidFill>
                  <a:schemeClr val="folHlink"/>
                </a:solidFill>
                <a:latin typeface="Times New Roman" charset="0"/>
                <a:ea typeface="ＭＳ Ｐゴシック" charset="-128"/>
              </a:defRPr>
            </a:lvl5pPr>
            <a:lvl6pPr marL="25146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9pPr>
          </a:lstStyle>
          <a:p>
            <a:fld id="{FCF9E880-1DE6-DC4D-99F5-0B891835AE0D}" type="slidenum">
              <a:rPr lang="it-IT" altLang="en-US" sz="900">
                <a:solidFill>
                  <a:schemeClr val="tx1"/>
                </a:solidFill>
              </a:rPr>
              <a:pPr/>
              <a:t>42</a:t>
            </a:fld>
            <a:endParaRPr lang="it-IT" altLang="en-US" sz="900">
              <a:solidFill>
                <a:schemeClr val="tx1"/>
              </a:solidFill>
            </a:endParaRPr>
          </a:p>
        </p:txBody>
      </p:sp>
      <p:sp>
        <p:nvSpPr>
          <p:cNvPr id="99330" name="Rectangle 2"/>
          <p:cNvSpPr>
            <a:spLocks noGrp="1" noRot="1" noChangeAspect="1" noChangeArrowheads="1" noTextEdit="1"/>
          </p:cNvSpPr>
          <p:nvPr>
            <p:ph type="sldImg"/>
          </p:nvPr>
        </p:nvSpPr>
        <p:spPr>
          <a:xfrm>
            <a:off x="1187450" y="685800"/>
            <a:ext cx="4570413" cy="3427413"/>
          </a:xfrm>
          <a:ln/>
        </p:spPr>
      </p:sp>
      <p:sp>
        <p:nvSpPr>
          <p:cNvPr id="99331" name="Rectangle 3"/>
          <p:cNvSpPr>
            <a:spLocks noGrp="1" noChangeArrowheads="1"/>
          </p:cNvSpPr>
          <p:nvPr>
            <p:ph type="body" idx="1"/>
          </p:nvPr>
        </p:nvSpPr>
        <p:spPr>
          <a:xfrm>
            <a:off x="904875" y="4418013"/>
            <a:ext cx="51308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2488">
              <a:defRPr sz="2400">
                <a:solidFill>
                  <a:schemeClr val="folHlink"/>
                </a:solidFill>
                <a:latin typeface="Times New Roman" charset="0"/>
                <a:ea typeface="ＭＳ Ｐゴシック" charset="-128"/>
              </a:defRPr>
            </a:lvl1pPr>
            <a:lvl2pPr marL="742950" indent="-285750" defTabSz="852488">
              <a:defRPr sz="2400">
                <a:solidFill>
                  <a:schemeClr val="folHlink"/>
                </a:solidFill>
                <a:latin typeface="Times New Roman" charset="0"/>
                <a:ea typeface="ＭＳ Ｐゴシック" charset="-128"/>
              </a:defRPr>
            </a:lvl2pPr>
            <a:lvl3pPr marL="1143000" indent="-228600" defTabSz="852488">
              <a:defRPr sz="2400">
                <a:solidFill>
                  <a:schemeClr val="folHlink"/>
                </a:solidFill>
                <a:latin typeface="Times New Roman" charset="0"/>
                <a:ea typeface="ＭＳ Ｐゴシック" charset="-128"/>
              </a:defRPr>
            </a:lvl3pPr>
            <a:lvl4pPr marL="1600200" indent="-228600" defTabSz="852488">
              <a:defRPr sz="2400">
                <a:solidFill>
                  <a:schemeClr val="folHlink"/>
                </a:solidFill>
                <a:latin typeface="Times New Roman" charset="0"/>
                <a:ea typeface="ＭＳ Ｐゴシック" charset="-128"/>
              </a:defRPr>
            </a:lvl4pPr>
            <a:lvl5pPr marL="2057400" indent="-228600" defTabSz="852488">
              <a:defRPr sz="2400">
                <a:solidFill>
                  <a:schemeClr val="folHlink"/>
                </a:solidFill>
                <a:latin typeface="Times New Roman" charset="0"/>
                <a:ea typeface="ＭＳ Ｐゴシック" charset="-128"/>
              </a:defRPr>
            </a:lvl5pPr>
            <a:lvl6pPr marL="25146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9pPr>
          </a:lstStyle>
          <a:p>
            <a:fld id="{E0078F94-938A-5343-911C-F35993651406}" type="slidenum">
              <a:rPr lang="it-IT" altLang="en-US" sz="900">
                <a:solidFill>
                  <a:schemeClr val="tx1"/>
                </a:solidFill>
              </a:rPr>
              <a:pPr/>
              <a:t>43</a:t>
            </a:fld>
            <a:endParaRPr lang="it-IT" altLang="en-US" sz="900">
              <a:solidFill>
                <a:schemeClr val="tx1"/>
              </a:solidFill>
            </a:endParaRPr>
          </a:p>
        </p:txBody>
      </p:sp>
      <p:sp>
        <p:nvSpPr>
          <p:cNvPr id="101378" name="Rectangle 2"/>
          <p:cNvSpPr>
            <a:spLocks noGrp="1" noRot="1" noChangeAspect="1" noChangeArrowheads="1" noTextEdit="1"/>
          </p:cNvSpPr>
          <p:nvPr>
            <p:ph type="sldImg"/>
          </p:nvPr>
        </p:nvSpPr>
        <p:spPr>
          <a:xfrm>
            <a:off x="1187450" y="685800"/>
            <a:ext cx="4570413" cy="3427413"/>
          </a:xfrm>
          <a:ln/>
        </p:spPr>
      </p:sp>
      <p:sp>
        <p:nvSpPr>
          <p:cNvPr id="101379" name="Rectangle 3"/>
          <p:cNvSpPr>
            <a:spLocks noGrp="1" noChangeArrowheads="1"/>
          </p:cNvSpPr>
          <p:nvPr>
            <p:ph type="body" idx="1"/>
          </p:nvPr>
        </p:nvSpPr>
        <p:spPr>
          <a:xfrm>
            <a:off x="904875" y="4418013"/>
            <a:ext cx="51308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2488">
              <a:defRPr sz="2400">
                <a:solidFill>
                  <a:schemeClr val="folHlink"/>
                </a:solidFill>
                <a:latin typeface="Times New Roman" charset="0"/>
                <a:ea typeface="ＭＳ Ｐゴシック" charset="-128"/>
              </a:defRPr>
            </a:lvl1pPr>
            <a:lvl2pPr marL="742950" indent="-285750" defTabSz="852488">
              <a:defRPr sz="2400">
                <a:solidFill>
                  <a:schemeClr val="folHlink"/>
                </a:solidFill>
                <a:latin typeface="Times New Roman" charset="0"/>
                <a:ea typeface="ＭＳ Ｐゴシック" charset="-128"/>
              </a:defRPr>
            </a:lvl2pPr>
            <a:lvl3pPr marL="1143000" indent="-228600" defTabSz="852488">
              <a:defRPr sz="2400">
                <a:solidFill>
                  <a:schemeClr val="folHlink"/>
                </a:solidFill>
                <a:latin typeface="Times New Roman" charset="0"/>
                <a:ea typeface="ＭＳ Ｐゴシック" charset="-128"/>
              </a:defRPr>
            </a:lvl3pPr>
            <a:lvl4pPr marL="1600200" indent="-228600" defTabSz="852488">
              <a:defRPr sz="2400">
                <a:solidFill>
                  <a:schemeClr val="folHlink"/>
                </a:solidFill>
                <a:latin typeface="Times New Roman" charset="0"/>
                <a:ea typeface="ＭＳ Ｐゴシック" charset="-128"/>
              </a:defRPr>
            </a:lvl4pPr>
            <a:lvl5pPr marL="2057400" indent="-228600" defTabSz="852488">
              <a:defRPr sz="2400">
                <a:solidFill>
                  <a:schemeClr val="folHlink"/>
                </a:solidFill>
                <a:latin typeface="Times New Roman" charset="0"/>
                <a:ea typeface="ＭＳ Ｐゴシック" charset="-128"/>
              </a:defRPr>
            </a:lvl5pPr>
            <a:lvl6pPr marL="25146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9pPr>
          </a:lstStyle>
          <a:p>
            <a:fld id="{BAC32172-7A2D-874D-8AA7-38E20E2F26AA}" type="slidenum">
              <a:rPr lang="it-IT" altLang="en-US" sz="900">
                <a:solidFill>
                  <a:schemeClr val="tx1"/>
                </a:solidFill>
              </a:rPr>
              <a:pPr/>
              <a:t>44</a:t>
            </a:fld>
            <a:endParaRPr lang="it-IT" altLang="en-US" sz="900">
              <a:solidFill>
                <a:schemeClr val="tx1"/>
              </a:solidFill>
            </a:endParaRPr>
          </a:p>
        </p:txBody>
      </p:sp>
      <p:sp>
        <p:nvSpPr>
          <p:cNvPr id="103426" name="Rectangle 2"/>
          <p:cNvSpPr>
            <a:spLocks noGrp="1" noRot="1" noChangeAspect="1" noChangeArrowheads="1" noTextEdit="1"/>
          </p:cNvSpPr>
          <p:nvPr>
            <p:ph type="sldImg"/>
          </p:nvPr>
        </p:nvSpPr>
        <p:spPr>
          <a:xfrm>
            <a:off x="1187450" y="685800"/>
            <a:ext cx="4570413" cy="3427413"/>
          </a:xfrm>
          <a:ln/>
        </p:spPr>
      </p:sp>
      <p:sp>
        <p:nvSpPr>
          <p:cNvPr id="103427" name="Rectangle 3"/>
          <p:cNvSpPr>
            <a:spLocks noGrp="1" noChangeArrowheads="1"/>
          </p:cNvSpPr>
          <p:nvPr>
            <p:ph type="body" idx="1"/>
          </p:nvPr>
        </p:nvSpPr>
        <p:spPr>
          <a:xfrm>
            <a:off x="904875" y="4418013"/>
            <a:ext cx="51308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2488">
              <a:defRPr sz="2400">
                <a:solidFill>
                  <a:schemeClr val="folHlink"/>
                </a:solidFill>
                <a:latin typeface="Times New Roman" charset="0"/>
                <a:ea typeface="ＭＳ Ｐゴシック" charset="-128"/>
              </a:defRPr>
            </a:lvl1pPr>
            <a:lvl2pPr marL="742950" indent="-285750" defTabSz="852488">
              <a:defRPr sz="2400">
                <a:solidFill>
                  <a:schemeClr val="folHlink"/>
                </a:solidFill>
                <a:latin typeface="Times New Roman" charset="0"/>
                <a:ea typeface="ＭＳ Ｐゴシック" charset="-128"/>
              </a:defRPr>
            </a:lvl2pPr>
            <a:lvl3pPr marL="1143000" indent="-228600" defTabSz="852488">
              <a:defRPr sz="2400">
                <a:solidFill>
                  <a:schemeClr val="folHlink"/>
                </a:solidFill>
                <a:latin typeface="Times New Roman" charset="0"/>
                <a:ea typeface="ＭＳ Ｐゴシック" charset="-128"/>
              </a:defRPr>
            </a:lvl3pPr>
            <a:lvl4pPr marL="1600200" indent="-228600" defTabSz="852488">
              <a:defRPr sz="2400">
                <a:solidFill>
                  <a:schemeClr val="folHlink"/>
                </a:solidFill>
                <a:latin typeface="Times New Roman" charset="0"/>
                <a:ea typeface="ＭＳ Ｐゴシック" charset="-128"/>
              </a:defRPr>
            </a:lvl4pPr>
            <a:lvl5pPr marL="2057400" indent="-228600" defTabSz="852488">
              <a:defRPr sz="2400">
                <a:solidFill>
                  <a:schemeClr val="folHlink"/>
                </a:solidFill>
                <a:latin typeface="Times New Roman" charset="0"/>
                <a:ea typeface="ＭＳ Ｐゴシック" charset="-128"/>
              </a:defRPr>
            </a:lvl5pPr>
            <a:lvl6pPr marL="25146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9pPr>
          </a:lstStyle>
          <a:p>
            <a:fld id="{0B6040C0-23EA-8C49-864F-97266E3C2AB0}" type="slidenum">
              <a:rPr lang="it-IT" altLang="en-US" sz="900">
                <a:solidFill>
                  <a:schemeClr val="tx1"/>
                </a:solidFill>
              </a:rPr>
              <a:pPr/>
              <a:t>45</a:t>
            </a:fld>
            <a:endParaRPr lang="it-IT" altLang="en-US" sz="900">
              <a:solidFill>
                <a:schemeClr val="tx1"/>
              </a:solidFill>
            </a:endParaRPr>
          </a:p>
        </p:txBody>
      </p:sp>
      <p:sp>
        <p:nvSpPr>
          <p:cNvPr id="105474" name="Rectangle 2"/>
          <p:cNvSpPr>
            <a:spLocks noGrp="1" noRot="1" noChangeAspect="1" noChangeArrowheads="1" noTextEdit="1"/>
          </p:cNvSpPr>
          <p:nvPr>
            <p:ph type="sldImg"/>
          </p:nvPr>
        </p:nvSpPr>
        <p:spPr>
          <a:xfrm>
            <a:off x="1187450" y="685800"/>
            <a:ext cx="4570413" cy="3427413"/>
          </a:xfrm>
          <a:ln/>
        </p:spPr>
      </p:sp>
      <p:sp>
        <p:nvSpPr>
          <p:cNvPr id="105475" name="Rectangle 3"/>
          <p:cNvSpPr>
            <a:spLocks noGrp="1" noChangeArrowheads="1"/>
          </p:cNvSpPr>
          <p:nvPr>
            <p:ph type="body" idx="1"/>
          </p:nvPr>
        </p:nvSpPr>
        <p:spPr>
          <a:xfrm>
            <a:off x="904875" y="4418013"/>
            <a:ext cx="51308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2488">
              <a:defRPr sz="2400">
                <a:solidFill>
                  <a:schemeClr val="folHlink"/>
                </a:solidFill>
                <a:latin typeface="Times New Roman" charset="0"/>
                <a:ea typeface="ＭＳ Ｐゴシック" charset="-128"/>
              </a:defRPr>
            </a:lvl1pPr>
            <a:lvl2pPr marL="742950" indent="-285750" defTabSz="852488">
              <a:defRPr sz="2400">
                <a:solidFill>
                  <a:schemeClr val="folHlink"/>
                </a:solidFill>
                <a:latin typeface="Times New Roman" charset="0"/>
                <a:ea typeface="ＭＳ Ｐゴシック" charset="-128"/>
              </a:defRPr>
            </a:lvl2pPr>
            <a:lvl3pPr marL="1143000" indent="-228600" defTabSz="852488">
              <a:defRPr sz="2400">
                <a:solidFill>
                  <a:schemeClr val="folHlink"/>
                </a:solidFill>
                <a:latin typeface="Times New Roman" charset="0"/>
                <a:ea typeface="ＭＳ Ｐゴシック" charset="-128"/>
              </a:defRPr>
            </a:lvl3pPr>
            <a:lvl4pPr marL="1600200" indent="-228600" defTabSz="852488">
              <a:defRPr sz="2400">
                <a:solidFill>
                  <a:schemeClr val="folHlink"/>
                </a:solidFill>
                <a:latin typeface="Times New Roman" charset="0"/>
                <a:ea typeface="ＭＳ Ｐゴシック" charset="-128"/>
              </a:defRPr>
            </a:lvl4pPr>
            <a:lvl5pPr marL="2057400" indent="-228600" defTabSz="852488">
              <a:defRPr sz="2400">
                <a:solidFill>
                  <a:schemeClr val="folHlink"/>
                </a:solidFill>
                <a:latin typeface="Times New Roman" charset="0"/>
                <a:ea typeface="ＭＳ Ｐゴシック" charset="-128"/>
              </a:defRPr>
            </a:lvl5pPr>
            <a:lvl6pPr marL="25146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9pPr>
          </a:lstStyle>
          <a:p>
            <a:fld id="{17DFF364-60E6-344B-A31D-73F86C3DB899}" type="slidenum">
              <a:rPr lang="it-IT" altLang="en-US" sz="900">
                <a:solidFill>
                  <a:schemeClr val="tx1"/>
                </a:solidFill>
              </a:rPr>
              <a:pPr/>
              <a:t>46</a:t>
            </a:fld>
            <a:endParaRPr lang="it-IT" altLang="en-US" sz="900">
              <a:solidFill>
                <a:schemeClr val="tx1"/>
              </a:solidFill>
            </a:endParaRPr>
          </a:p>
        </p:txBody>
      </p:sp>
      <p:sp>
        <p:nvSpPr>
          <p:cNvPr id="107522" name="Rectangle 2"/>
          <p:cNvSpPr>
            <a:spLocks noGrp="1" noRot="1" noChangeAspect="1" noChangeArrowheads="1" noTextEdit="1"/>
          </p:cNvSpPr>
          <p:nvPr>
            <p:ph type="sldImg"/>
          </p:nvPr>
        </p:nvSpPr>
        <p:spPr>
          <a:xfrm>
            <a:off x="1187450" y="685800"/>
            <a:ext cx="4570413" cy="3427413"/>
          </a:xfrm>
          <a:ln/>
        </p:spPr>
      </p:sp>
      <p:sp>
        <p:nvSpPr>
          <p:cNvPr id="107523" name="Rectangle 3"/>
          <p:cNvSpPr>
            <a:spLocks noGrp="1" noChangeArrowheads="1"/>
          </p:cNvSpPr>
          <p:nvPr>
            <p:ph type="body" idx="1"/>
          </p:nvPr>
        </p:nvSpPr>
        <p:spPr>
          <a:xfrm>
            <a:off x="904875" y="4418013"/>
            <a:ext cx="51308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2488">
              <a:defRPr sz="2400">
                <a:solidFill>
                  <a:schemeClr val="folHlink"/>
                </a:solidFill>
                <a:latin typeface="Times New Roman" charset="0"/>
                <a:ea typeface="ＭＳ Ｐゴシック" charset="-128"/>
              </a:defRPr>
            </a:lvl1pPr>
            <a:lvl2pPr marL="742950" indent="-285750" defTabSz="852488">
              <a:defRPr sz="2400">
                <a:solidFill>
                  <a:schemeClr val="folHlink"/>
                </a:solidFill>
                <a:latin typeface="Times New Roman" charset="0"/>
                <a:ea typeface="ＭＳ Ｐゴシック" charset="-128"/>
              </a:defRPr>
            </a:lvl2pPr>
            <a:lvl3pPr marL="1143000" indent="-228600" defTabSz="852488">
              <a:defRPr sz="2400">
                <a:solidFill>
                  <a:schemeClr val="folHlink"/>
                </a:solidFill>
                <a:latin typeface="Times New Roman" charset="0"/>
                <a:ea typeface="ＭＳ Ｐゴシック" charset="-128"/>
              </a:defRPr>
            </a:lvl3pPr>
            <a:lvl4pPr marL="1600200" indent="-228600" defTabSz="852488">
              <a:defRPr sz="2400">
                <a:solidFill>
                  <a:schemeClr val="folHlink"/>
                </a:solidFill>
                <a:latin typeface="Times New Roman" charset="0"/>
                <a:ea typeface="ＭＳ Ｐゴシック" charset="-128"/>
              </a:defRPr>
            </a:lvl4pPr>
            <a:lvl5pPr marL="2057400" indent="-228600" defTabSz="852488">
              <a:defRPr sz="2400">
                <a:solidFill>
                  <a:schemeClr val="folHlink"/>
                </a:solidFill>
                <a:latin typeface="Times New Roman" charset="0"/>
                <a:ea typeface="ＭＳ Ｐゴシック" charset="-128"/>
              </a:defRPr>
            </a:lvl5pPr>
            <a:lvl6pPr marL="25146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9pPr>
          </a:lstStyle>
          <a:p>
            <a:fld id="{02E65A08-F8BE-AC49-ADE7-0DA8D1604AD5}" type="slidenum">
              <a:rPr lang="it-IT" altLang="en-US" sz="900">
                <a:solidFill>
                  <a:schemeClr val="tx1"/>
                </a:solidFill>
              </a:rPr>
              <a:pPr/>
              <a:t>47</a:t>
            </a:fld>
            <a:endParaRPr lang="it-IT" altLang="en-US" sz="900">
              <a:solidFill>
                <a:schemeClr val="tx1"/>
              </a:solidFill>
            </a:endParaRPr>
          </a:p>
        </p:txBody>
      </p:sp>
      <p:sp>
        <p:nvSpPr>
          <p:cNvPr id="109570" name="Rectangle 2"/>
          <p:cNvSpPr>
            <a:spLocks noGrp="1" noRot="1" noChangeAspect="1" noChangeArrowheads="1" noTextEdit="1"/>
          </p:cNvSpPr>
          <p:nvPr>
            <p:ph type="sldImg"/>
          </p:nvPr>
        </p:nvSpPr>
        <p:spPr>
          <a:xfrm>
            <a:off x="1187450" y="685800"/>
            <a:ext cx="4570413" cy="3427413"/>
          </a:xfrm>
          <a:ln/>
        </p:spPr>
      </p:sp>
      <p:sp>
        <p:nvSpPr>
          <p:cNvPr id="109571" name="Rectangle 3"/>
          <p:cNvSpPr>
            <a:spLocks noGrp="1" noChangeArrowheads="1"/>
          </p:cNvSpPr>
          <p:nvPr>
            <p:ph type="body" idx="1"/>
          </p:nvPr>
        </p:nvSpPr>
        <p:spPr>
          <a:xfrm>
            <a:off x="904875" y="4418013"/>
            <a:ext cx="51308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2488">
              <a:defRPr sz="2400">
                <a:solidFill>
                  <a:schemeClr val="folHlink"/>
                </a:solidFill>
                <a:latin typeface="Times New Roman" charset="0"/>
                <a:ea typeface="ＭＳ Ｐゴシック" charset="-128"/>
              </a:defRPr>
            </a:lvl1pPr>
            <a:lvl2pPr marL="742950" indent="-285750" defTabSz="852488">
              <a:defRPr sz="2400">
                <a:solidFill>
                  <a:schemeClr val="folHlink"/>
                </a:solidFill>
                <a:latin typeface="Times New Roman" charset="0"/>
                <a:ea typeface="ＭＳ Ｐゴシック" charset="-128"/>
              </a:defRPr>
            </a:lvl2pPr>
            <a:lvl3pPr marL="1143000" indent="-228600" defTabSz="852488">
              <a:defRPr sz="2400">
                <a:solidFill>
                  <a:schemeClr val="folHlink"/>
                </a:solidFill>
                <a:latin typeface="Times New Roman" charset="0"/>
                <a:ea typeface="ＭＳ Ｐゴシック" charset="-128"/>
              </a:defRPr>
            </a:lvl3pPr>
            <a:lvl4pPr marL="1600200" indent="-228600" defTabSz="852488">
              <a:defRPr sz="2400">
                <a:solidFill>
                  <a:schemeClr val="folHlink"/>
                </a:solidFill>
                <a:latin typeface="Times New Roman" charset="0"/>
                <a:ea typeface="ＭＳ Ｐゴシック" charset="-128"/>
              </a:defRPr>
            </a:lvl4pPr>
            <a:lvl5pPr marL="2057400" indent="-228600" defTabSz="852488">
              <a:defRPr sz="2400">
                <a:solidFill>
                  <a:schemeClr val="folHlink"/>
                </a:solidFill>
                <a:latin typeface="Times New Roman" charset="0"/>
                <a:ea typeface="ＭＳ Ｐゴシック" charset="-128"/>
              </a:defRPr>
            </a:lvl5pPr>
            <a:lvl6pPr marL="25146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9pPr>
          </a:lstStyle>
          <a:p>
            <a:fld id="{9C6A7C97-EC01-2245-88E4-852FC0CD6DA6}" type="slidenum">
              <a:rPr lang="it-IT" altLang="en-US" sz="900">
                <a:solidFill>
                  <a:schemeClr val="tx1"/>
                </a:solidFill>
              </a:rPr>
              <a:pPr/>
              <a:t>48</a:t>
            </a:fld>
            <a:endParaRPr lang="it-IT" altLang="en-US" sz="900">
              <a:solidFill>
                <a:schemeClr val="tx1"/>
              </a:solidFill>
            </a:endParaRPr>
          </a:p>
        </p:txBody>
      </p:sp>
      <p:sp>
        <p:nvSpPr>
          <p:cNvPr id="111618" name="Rectangle 2"/>
          <p:cNvSpPr>
            <a:spLocks noGrp="1" noRot="1" noChangeAspect="1" noChangeArrowheads="1" noTextEdit="1"/>
          </p:cNvSpPr>
          <p:nvPr>
            <p:ph type="sldImg"/>
          </p:nvPr>
        </p:nvSpPr>
        <p:spPr>
          <a:xfrm>
            <a:off x="1187450" y="685800"/>
            <a:ext cx="4570413" cy="3427413"/>
          </a:xfrm>
          <a:ln/>
        </p:spPr>
      </p:sp>
      <p:sp>
        <p:nvSpPr>
          <p:cNvPr id="111619" name="Rectangle 3"/>
          <p:cNvSpPr>
            <a:spLocks noGrp="1" noChangeArrowheads="1"/>
          </p:cNvSpPr>
          <p:nvPr>
            <p:ph type="body" idx="1"/>
          </p:nvPr>
        </p:nvSpPr>
        <p:spPr>
          <a:xfrm>
            <a:off x="904875" y="4418013"/>
            <a:ext cx="51308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2488">
              <a:defRPr sz="2400">
                <a:solidFill>
                  <a:schemeClr val="folHlink"/>
                </a:solidFill>
                <a:latin typeface="Times New Roman" charset="0"/>
                <a:ea typeface="ＭＳ Ｐゴシック" charset="-128"/>
              </a:defRPr>
            </a:lvl1pPr>
            <a:lvl2pPr marL="742950" indent="-285750" defTabSz="852488">
              <a:defRPr sz="2400">
                <a:solidFill>
                  <a:schemeClr val="folHlink"/>
                </a:solidFill>
                <a:latin typeface="Times New Roman" charset="0"/>
                <a:ea typeface="ＭＳ Ｐゴシック" charset="-128"/>
              </a:defRPr>
            </a:lvl2pPr>
            <a:lvl3pPr marL="1143000" indent="-228600" defTabSz="852488">
              <a:defRPr sz="2400">
                <a:solidFill>
                  <a:schemeClr val="folHlink"/>
                </a:solidFill>
                <a:latin typeface="Times New Roman" charset="0"/>
                <a:ea typeface="ＭＳ Ｐゴシック" charset="-128"/>
              </a:defRPr>
            </a:lvl3pPr>
            <a:lvl4pPr marL="1600200" indent="-228600" defTabSz="852488">
              <a:defRPr sz="2400">
                <a:solidFill>
                  <a:schemeClr val="folHlink"/>
                </a:solidFill>
                <a:latin typeface="Times New Roman" charset="0"/>
                <a:ea typeface="ＭＳ Ｐゴシック" charset="-128"/>
              </a:defRPr>
            </a:lvl4pPr>
            <a:lvl5pPr marL="2057400" indent="-228600" defTabSz="852488">
              <a:defRPr sz="2400">
                <a:solidFill>
                  <a:schemeClr val="folHlink"/>
                </a:solidFill>
                <a:latin typeface="Times New Roman" charset="0"/>
                <a:ea typeface="ＭＳ Ｐゴシック" charset="-128"/>
              </a:defRPr>
            </a:lvl5pPr>
            <a:lvl6pPr marL="25146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9pPr>
          </a:lstStyle>
          <a:p>
            <a:fld id="{4E1D5009-8739-394C-BF9D-F2050B4039BA}" type="slidenum">
              <a:rPr lang="it-IT" altLang="en-US" sz="900">
                <a:solidFill>
                  <a:schemeClr val="tx1"/>
                </a:solidFill>
              </a:rPr>
              <a:pPr/>
              <a:t>49</a:t>
            </a:fld>
            <a:endParaRPr lang="it-IT" altLang="en-US" sz="900">
              <a:solidFill>
                <a:schemeClr val="tx1"/>
              </a:solidFill>
            </a:endParaRPr>
          </a:p>
        </p:txBody>
      </p:sp>
      <p:sp>
        <p:nvSpPr>
          <p:cNvPr id="113666" name="Rectangle 2"/>
          <p:cNvSpPr>
            <a:spLocks noGrp="1" noRot="1" noChangeAspect="1" noChangeArrowheads="1" noTextEdit="1"/>
          </p:cNvSpPr>
          <p:nvPr>
            <p:ph type="sldImg"/>
          </p:nvPr>
        </p:nvSpPr>
        <p:spPr>
          <a:xfrm>
            <a:off x="1187450" y="685800"/>
            <a:ext cx="4570413" cy="3427413"/>
          </a:xfrm>
          <a:ln/>
        </p:spPr>
      </p:sp>
      <p:sp>
        <p:nvSpPr>
          <p:cNvPr id="113667" name="Rectangle 3"/>
          <p:cNvSpPr>
            <a:spLocks noGrp="1" noChangeArrowheads="1"/>
          </p:cNvSpPr>
          <p:nvPr>
            <p:ph type="body" idx="1"/>
          </p:nvPr>
        </p:nvSpPr>
        <p:spPr>
          <a:xfrm>
            <a:off x="904875" y="4418013"/>
            <a:ext cx="51308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2488">
              <a:defRPr sz="2400">
                <a:solidFill>
                  <a:schemeClr val="folHlink"/>
                </a:solidFill>
                <a:latin typeface="Times New Roman" charset="0"/>
                <a:ea typeface="ＭＳ Ｐゴシック" charset="-128"/>
              </a:defRPr>
            </a:lvl1pPr>
            <a:lvl2pPr marL="742950" indent="-285750" defTabSz="852488">
              <a:defRPr sz="2400">
                <a:solidFill>
                  <a:schemeClr val="folHlink"/>
                </a:solidFill>
                <a:latin typeface="Times New Roman" charset="0"/>
                <a:ea typeface="ＭＳ Ｐゴシック" charset="-128"/>
              </a:defRPr>
            </a:lvl2pPr>
            <a:lvl3pPr marL="1143000" indent="-228600" defTabSz="852488">
              <a:defRPr sz="2400">
                <a:solidFill>
                  <a:schemeClr val="folHlink"/>
                </a:solidFill>
                <a:latin typeface="Times New Roman" charset="0"/>
                <a:ea typeface="ＭＳ Ｐゴシック" charset="-128"/>
              </a:defRPr>
            </a:lvl3pPr>
            <a:lvl4pPr marL="1600200" indent="-228600" defTabSz="852488">
              <a:defRPr sz="2400">
                <a:solidFill>
                  <a:schemeClr val="folHlink"/>
                </a:solidFill>
                <a:latin typeface="Times New Roman" charset="0"/>
                <a:ea typeface="ＭＳ Ｐゴシック" charset="-128"/>
              </a:defRPr>
            </a:lvl4pPr>
            <a:lvl5pPr marL="2057400" indent="-228600" defTabSz="852488">
              <a:defRPr sz="2400">
                <a:solidFill>
                  <a:schemeClr val="folHlink"/>
                </a:solidFill>
                <a:latin typeface="Times New Roman" charset="0"/>
                <a:ea typeface="ＭＳ Ｐゴシック" charset="-128"/>
              </a:defRPr>
            </a:lvl5pPr>
            <a:lvl6pPr marL="25146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9pPr>
          </a:lstStyle>
          <a:p>
            <a:fld id="{042FBDFC-3E13-8848-9D0B-52E87775A4CF}" type="slidenum">
              <a:rPr lang="it-IT" altLang="en-US" sz="900">
                <a:solidFill>
                  <a:schemeClr val="tx1"/>
                </a:solidFill>
              </a:rPr>
              <a:pPr/>
              <a:t>50</a:t>
            </a:fld>
            <a:endParaRPr lang="it-IT" altLang="en-US" sz="900">
              <a:solidFill>
                <a:schemeClr val="tx1"/>
              </a:solidFill>
            </a:endParaRPr>
          </a:p>
        </p:txBody>
      </p:sp>
      <p:sp>
        <p:nvSpPr>
          <p:cNvPr id="115714" name="Rectangle 2"/>
          <p:cNvSpPr>
            <a:spLocks noGrp="1" noRot="1" noChangeAspect="1" noChangeArrowheads="1" noTextEdit="1"/>
          </p:cNvSpPr>
          <p:nvPr>
            <p:ph type="sldImg"/>
          </p:nvPr>
        </p:nvSpPr>
        <p:spPr>
          <a:xfrm>
            <a:off x="1187450" y="685800"/>
            <a:ext cx="4570413" cy="3427413"/>
          </a:xfrm>
          <a:ln/>
        </p:spPr>
      </p:sp>
      <p:sp>
        <p:nvSpPr>
          <p:cNvPr id="115715" name="Rectangle 3"/>
          <p:cNvSpPr>
            <a:spLocks noGrp="1" noChangeArrowheads="1"/>
          </p:cNvSpPr>
          <p:nvPr>
            <p:ph type="body" idx="1"/>
          </p:nvPr>
        </p:nvSpPr>
        <p:spPr>
          <a:xfrm>
            <a:off x="904875" y="4418013"/>
            <a:ext cx="51308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2488">
              <a:defRPr sz="2400">
                <a:solidFill>
                  <a:schemeClr val="folHlink"/>
                </a:solidFill>
                <a:latin typeface="Times New Roman" charset="0"/>
                <a:ea typeface="ＭＳ Ｐゴシック" charset="-128"/>
              </a:defRPr>
            </a:lvl1pPr>
            <a:lvl2pPr marL="742950" indent="-285750" defTabSz="852488">
              <a:defRPr sz="2400">
                <a:solidFill>
                  <a:schemeClr val="folHlink"/>
                </a:solidFill>
                <a:latin typeface="Times New Roman" charset="0"/>
                <a:ea typeface="ＭＳ Ｐゴシック" charset="-128"/>
              </a:defRPr>
            </a:lvl2pPr>
            <a:lvl3pPr marL="1143000" indent="-228600" defTabSz="852488">
              <a:defRPr sz="2400">
                <a:solidFill>
                  <a:schemeClr val="folHlink"/>
                </a:solidFill>
                <a:latin typeface="Times New Roman" charset="0"/>
                <a:ea typeface="ＭＳ Ｐゴシック" charset="-128"/>
              </a:defRPr>
            </a:lvl3pPr>
            <a:lvl4pPr marL="1600200" indent="-228600" defTabSz="852488">
              <a:defRPr sz="2400">
                <a:solidFill>
                  <a:schemeClr val="folHlink"/>
                </a:solidFill>
                <a:latin typeface="Times New Roman" charset="0"/>
                <a:ea typeface="ＭＳ Ｐゴシック" charset="-128"/>
              </a:defRPr>
            </a:lvl4pPr>
            <a:lvl5pPr marL="2057400" indent="-228600" defTabSz="852488">
              <a:defRPr sz="2400">
                <a:solidFill>
                  <a:schemeClr val="folHlink"/>
                </a:solidFill>
                <a:latin typeface="Times New Roman" charset="0"/>
                <a:ea typeface="ＭＳ Ｐゴシック" charset="-128"/>
              </a:defRPr>
            </a:lvl5pPr>
            <a:lvl6pPr marL="25146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9pPr>
          </a:lstStyle>
          <a:p>
            <a:fld id="{A86A851F-97E1-504E-9C95-B1E040DE297F}" type="slidenum">
              <a:rPr lang="it-IT" altLang="en-US" sz="900">
                <a:solidFill>
                  <a:schemeClr val="tx1"/>
                </a:solidFill>
              </a:rPr>
              <a:pPr/>
              <a:t>5</a:t>
            </a:fld>
            <a:endParaRPr lang="it-IT" altLang="en-US" sz="900">
              <a:solidFill>
                <a:schemeClr val="tx1"/>
              </a:solidFill>
            </a:endParaRPr>
          </a:p>
        </p:txBody>
      </p:sp>
      <p:sp>
        <p:nvSpPr>
          <p:cNvPr id="25602" name="Rectangle 2"/>
          <p:cNvSpPr>
            <a:spLocks noGrp="1" noRot="1" noChangeAspect="1" noChangeArrowheads="1" noTextEdit="1"/>
          </p:cNvSpPr>
          <p:nvPr>
            <p:ph type="sldImg"/>
          </p:nvPr>
        </p:nvSpPr>
        <p:spPr>
          <a:xfrm>
            <a:off x="1187450" y="685800"/>
            <a:ext cx="4570413" cy="3427413"/>
          </a:xfrm>
          <a:ln/>
        </p:spPr>
      </p:sp>
      <p:sp>
        <p:nvSpPr>
          <p:cNvPr id="25603" name="Rectangle 3"/>
          <p:cNvSpPr>
            <a:spLocks noGrp="1" noChangeArrowheads="1"/>
          </p:cNvSpPr>
          <p:nvPr>
            <p:ph type="body" idx="1"/>
          </p:nvPr>
        </p:nvSpPr>
        <p:spPr>
          <a:xfrm>
            <a:off x="904875" y="4418013"/>
            <a:ext cx="51308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2488">
              <a:defRPr sz="2400">
                <a:solidFill>
                  <a:schemeClr val="folHlink"/>
                </a:solidFill>
                <a:latin typeface="Times New Roman" charset="0"/>
                <a:ea typeface="ＭＳ Ｐゴシック" charset="-128"/>
              </a:defRPr>
            </a:lvl1pPr>
            <a:lvl2pPr marL="742950" indent="-285750" defTabSz="852488">
              <a:defRPr sz="2400">
                <a:solidFill>
                  <a:schemeClr val="folHlink"/>
                </a:solidFill>
                <a:latin typeface="Times New Roman" charset="0"/>
                <a:ea typeface="ＭＳ Ｐゴシック" charset="-128"/>
              </a:defRPr>
            </a:lvl2pPr>
            <a:lvl3pPr marL="1143000" indent="-228600" defTabSz="852488">
              <a:defRPr sz="2400">
                <a:solidFill>
                  <a:schemeClr val="folHlink"/>
                </a:solidFill>
                <a:latin typeface="Times New Roman" charset="0"/>
                <a:ea typeface="ＭＳ Ｐゴシック" charset="-128"/>
              </a:defRPr>
            </a:lvl3pPr>
            <a:lvl4pPr marL="1600200" indent="-228600" defTabSz="852488">
              <a:defRPr sz="2400">
                <a:solidFill>
                  <a:schemeClr val="folHlink"/>
                </a:solidFill>
                <a:latin typeface="Times New Roman" charset="0"/>
                <a:ea typeface="ＭＳ Ｐゴシック" charset="-128"/>
              </a:defRPr>
            </a:lvl4pPr>
            <a:lvl5pPr marL="2057400" indent="-228600" defTabSz="852488">
              <a:defRPr sz="2400">
                <a:solidFill>
                  <a:schemeClr val="folHlink"/>
                </a:solidFill>
                <a:latin typeface="Times New Roman" charset="0"/>
                <a:ea typeface="ＭＳ Ｐゴシック" charset="-128"/>
              </a:defRPr>
            </a:lvl5pPr>
            <a:lvl6pPr marL="25146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9pPr>
          </a:lstStyle>
          <a:p>
            <a:fld id="{97C947B2-7AB3-FB4B-8BBF-1D82588AAAF5}" type="slidenum">
              <a:rPr lang="it-IT" altLang="en-US" sz="900">
                <a:solidFill>
                  <a:schemeClr val="tx1"/>
                </a:solidFill>
              </a:rPr>
              <a:pPr/>
              <a:t>51</a:t>
            </a:fld>
            <a:endParaRPr lang="it-IT" altLang="en-US" sz="900">
              <a:solidFill>
                <a:schemeClr val="tx1"/>
              </a:solidFill>
            </a:endParaRPr>
          </a:p>
        </p:txBody>
      </p:sp>
      <p:sp>
        <p:nvSpPr>
          <p:cNvPr id="117762" name="Rectangle 2"/>
          <p:cNvSpPr>
            <a:spLocks noGrp="1" noRot="1" noChangeAspect="1" noChangeArrowheads="1" noTextEdit="1"/>
          </p:cNvSpPr>
          <p:nvPr>
            <p:ph type="sldImg"/>
          </p:nvPr>
        </p:nvSpPr>
        <p:spPr>
          <a:xfrm>
            <a:off x="1187450" y="685800"/>
            <a:ext cx="4570413" cy="3427413"/>
          </a:xfrm>
          <a:ln/>
        </p:spPr>
      </p:sp>
      <p:sp>
        <p:nvSpPr>
          <p:cNvPr id="117763" name="Rectangle 3"/>
          <p:cNvSpPr>
            <a:spLocks noGrp="1" noChangeArrowheads="1"/>
          </p:cNvSpPr>
          <p:nvPr>
            <p:ph type="body" idx="1"/>
          </p:nvPr>
        </p:nvSpPr>
        <p:spPr>
          <a:xfrm>
            <a:off x="904875" y="4418013"/>
            <a:ext cx="51308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2488">
              <a:defRPr sz="2400">
                <a:solidFill>
                  <a:schemeClr val="folHlink"/>
                </a:solidFill>
                <a:latin typeface="Times New Roman" charset="0"/>
                <a:ea typeface="ＭＳ Ｐゴシック" charset="-128"/>
              </a:defRPr>
            </a:lvl1pPr>
            <a:lvl2pPr marL="742950" indent="-285750" defTabSz="852488">
              <a:defRPr sz="2400">
                <a:solidFill>
                  <a:schemeClr val="folHlink"/>
                </a:solidFill>
                <a:latin typeface="Times New Roman" charset="0"/>
                <a:ea typeface="ＭＳ Ｐゴシック" charset="-128"/>
              </a:defRPr>
            </a:lvl2pPr>
            <a:lvl3pPr marL="1143000" indent="-228600" defTabSz="852488">
              <a:defRPr sz="2400">
                <a:solidFill>
                  <a:schemeClr val="folHlink"/>
                </a:solidFill>
                <a:latin typeface="Times New Roman" charset="0"/>
                <a:ea typeface="ＭＳ Ｐゴシック" charset="-128"/>
              </a:defRPr>
            </a:lvl3pPr>
            <a:lvl4pPr marL="1600200" indent="-228600" defTabSz="852488">
              <a:defRPr sz="2400">
                <a:solidFill>
                  <a:schemeClr val="folHlink"/>
                </a:solidFill>
                <a:latin typeface="Times New Roman" charset="0"/>
                <a:ea typeface="ＭＳ Ｐゴシック" charset="-128"/>
              </a:defRPr>
            </a:lvl4pPr>
            <a:lvl5pPr marL="2057400" indent="-228600" defTabSz="852488">
              <a:defRPr sz="2400">
                <a:solidFill>
                  <a:schemeClr val="folHlink"/>
                </a:solidFill>
                <a:latin typeface="Times New Roman" charset="0"/>
                <a:ea typeface="ＭＳ Ｐゴシック" charset="-128"/>
              </a:defRPr>
            </a:lvl5pPr>
            <a:lvl6pPr marL="25146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9pPr>
          </a:lstStyle>
          <a:p>
            <a:fld id="{4D514E68-56D8-D840-B546-CFEDCFBB1692}" type="slidenum">
              <a:rPr lang="it-IT" altLang="en-US" sz="900">
                <a:solidFill>
                  <a:schemeClr val="tx1"/>
                </a:solidFill>
              </a:rPr>
              <a:pPr/>
              <a:t>6</a:t>
            </a:fld>
            <a:endParaRPr lang="it-IT" altLang="en-US" sz="900">
              <a:solidFill>
                <a:schemeClr val="tx1"/>
              </a:solidFill>
            </a:endParaRPr>
          </a:p>
        </p:txBody>
      </p:sp>
      <p:sp>
        <p:nvSpPr>
          <p:cNvPr id="27650" name="Rectangle 2"/>
          <p:cNvSpPr>
            <a:spLocks noGrp="1" noRot="1" noChangeAspect="1" noChangeArrowheads="1" noTextEdit="1"/>
          </p:cNvSpPr>
          <p:nvPr>
            <p:ph type="sldImg"/>
          </p:nvPr>
        </p:nvSpPr>
        <p:spPr>
          <a:xfrm>
            <a:off x="1187450" y="685800"/>
            <a:ext cx="4570413" cy="3427413"/>
          </a:xfrm>
          <a:ln/>
        </p:spPr>
      </p:sp>
      <p:sp>
        <p:nvSpPr>
          <p:cNvPr id="27651" name="Rectangle 3"/>
          <p:cNvSpPr>
            <a:spLocks noGrp="1" noChangeArrowheads="1"/>
          </p:cNvSpPr>
          <p:nvPr>
            <p:ph type="body" idx="1"/>
          </p:nvPr>
        </p:nvSpPr>
        <p:spPr>
          <a:xfrm>
            <a:off x="904875" y="4418013"/>
            <a:ext cx="51308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2488">
              <a:defRPr sz="2400">
                <a:solidFill>
                  <a:schemeClr val="folHlink"/>
                </a:solidFill>
                <a:latin typeface="Times New Roman" charset="0"/>
                <a:ea typeface="ＭＳ Ｐゴシック" charset="-128"/>
              </a:defRPr>
            </a:lvl1pPr>
            <a:lvl2pPr marL="742950" indent="-285750" defTabSz="852488">
              <a:defRPr sz="2400">
                <a:solidFill>
                  <a:schemeClr val="folHlink"/>
                </a:solidFill>
                <a:latin typeface="Times New Roman" charset="0"/>
                <a:ea typeface="ＭＳ Ｐゴシック" charset="-128"/>
              </a:defRPr>
            </a:lvl2pPr>
            <a:lvl3pPr marL="1143000" indent="-228600" defTabSz="852488">
              <a:defRPr sz="2400">
                <a:solidFill>
                  <a:schemeClr val="folHlink"/>
                </a:solidFill>
                <a:latin typeface="Times New Roman" charset="0"/>
                <a:ea typeface="ＭＳ Ｐゴシック" charset="-128"/>
              </a:defRPr>
            </a:lvl3pPr>
            <a:lvl4pPr marL="1600200" indent="-228600" defTabSz="852488">
              <a:defRPr sz="2400">
                <a:solidFill>
                  <a:schemeClr val="folHlink"/>
                </a:solidFill>
                <a:latin typeface="Times New Roman" charset="0"/>
                <a:ea typeface="ＭＳ Ｐゴシック" charset="-128"/>
              </a:defRPr>
            </a:lvl4pPr>
            <a:lvl5pPr marL="2057400" indent="-228600" defTabSz="852488">
              <a:defRPr sz="2400">
                <a:solidFill>
                  <a:schemeClr val="folHlink"/>
                </a:solidFill>
                <a:latin typeface="Times New Roman" charset="0"/>
                <a:ea typeface="ＭＳ Ｐゴシック" charset="-128"/>
              </a:defRPr>
            </a:lvl5pPr>
            <a:lvl6pPr marL="25146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9pPr>
          </a:lstStyle>
          <a:p>
            <a:fld id="{B4EB4DFA-1DEA-224D-97A3-EA3BF5F166F7}" type="slidenum">
              <a:rPr lang="it-IT" altLang="en-US" sz="900">
                <a:solidFill>
                  <a:schemeClr val="tx1"/>
                </a:solidFill>
              </a:rPr>
              <a:pPr/>
              <a:t>7</a:t>
            </a:fld>
            <a:endParaRPr lang="it-IT" altLang="en-US" sz="900">
              <a:solidFill>
                <a:schemeClr val="tx1"/>
              </a:solidFill>
            </a:endParaRPr>
          </a:p>
        </p:txBody>
      </p:sp>
      <p:sp>
        <p:nvSpPr>
          <p:cNvPr id="29698" name="Rectangle 2"/>
          <p:cNvSpPr>
            <a:spLocks noGrp="1" noRot="1" noChangeAspect="1" noChangeArrowheads="1" noTextEdit="1"/>
          </p:cNvSpPr>
          <p:nvPr>
            <p:ph type="sldImg"/>
          </p:nvPr>
        </p:nvSpPr>
        <p:spPr>
          <a:xfrm>
            <a:off x="1187450" y="685800"/>
            <a:ext cx="4570413" cy="3427413"/>
          </a:xfrm>
          <a:ln/>
        </p:spPr>
      </p:sp>
      <p:sp>
        <p:nvSpPr>
          <p:cNvPr id="29699" name="Rectangle 3"/>
          <p:cNvSpPr>
            <a:spLocks noGrp="1" noChangeArrowheads="1"/>
          </p:cNvSpPr>
          <p:nvPr>
            <p:ph type="body" idx="1"/>
          </p:nvPr>
        </p:nvSpPr>
        <p:spPr>
          <a:xfrm>
            <a:off x="904875" y="4418013"/>
            <a:ext cx="51308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2488">
              <a:defRPr sz="2400">
                <a:solidFill>
                  <a:schemeClr val="folHlink"/>
                </a:solidFill>
                <a:latin typeface="Times New Roman" charset="0"/>
                <a:ea typeface="ＭＳ Ｐゴシック" charset="-128"/>
              </a:defRPr>
            </a:lvl1pPr>
            <a:lvl2pPr marL="742950" indent="-285750" defTabSz="852488">
              <a:defRPr sz="2400">
                <a:solidFill>
                  <a:schemeClr val="folHlink"/>
                </a:solidFill>
                <a:latin typeface="Times New Roman" charset="0"/>
                <a:ea typeface="ＭＳ Ｐゴシック" charset="-128"/>
              </a:defRPr>
            </a:lvl2pPr>
            <a:lvl3pPr marL="1143000" indent="-228600" defTabSz="852488">
              <a:defRPr sz="2400">
                <a:solidFill>
                  <a:schemeClr val="folHlink"/>
                </a:solidFill>
                <a:latin typeface="Times New Roman" charset="0"/>
                <a:ea typeface="ＭＳ Ｐゴシック" charset="-128"/>
              </a:defRPr>
            </a:lvl3pPr>
            <a:lvl4pPr marL="1600200" indent="-228600" defTabSz="852488">
              <a:defRPr sz="2400">
                <a:solidFill>
                  <a:schemeClr val="folHlink"/>
                </a:solidFill>
                <a:latin typeface="Times New Roman" charset="0"/>
                <a:ea typeface="ＭＳ Ｐゴシック" charset="-128"/>
              </a:defRPr>
            </a:lvl4pPr>
            <a:lvl5pPr marL="2057400" indent="-228600" defTabSz="852488">
              <a:defRPr sz="2400">
                <a:solidFill>
                  <a:schemeClr val="folHlink"/>
                </a:solidFill>
                <a:latin typeface="Times New Roman" charset="0"/>
                <a:ea typeface="ＭＳ Ｐゴシック" charset="-128"/>
              </a:defRPr>
            </a:lvl5pPr>
            <a:lvl6pPr marL="25146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9pPr>
          </a:lstStyle>
          <a:p>
            <a:fld id="{52C14311-37DD-6C47-8D75-BE0D57B806D9}" type="slidenum">
              <a:rPr lang="it-IT" altLang="en-US" sz="900">
                <a:solidFill>
                  <a:schemeClr val="tx1"/>
                </a:solidFill>
              </a:rPr>
              <a:pPr/>
              <a:t>8</a:t>
            </a:fld>
            <a:endParaRPr lang="it-IT" altLang="en-US" sz="900">
              <a:solidFill>
                <a:schemeClr val="tx1"/>
              </a:solidFill>
            </a:endParaRPr>
          </a:p>
        </p:txBody>
      </p:sp>
      <p:sp>
        <p:nvSpPr>
          <p:cNvPr id="31746" name="Rectangle 2"/>
          <p:cNvSpPr>
            <a:spLocks noGrp="1" noRot="1" noChangeAspect="1" noChangeArrowheads="1" noTextEdit="1"/>
          </p:cNvSpPr>
          <p:nvPr>
            <p:ph type="sldImg"/>
          </p:nvPr>
        </p:nvSpPr>
        <p:spPr>
          <a:xfrm>
            <a:off x="1187450" y="685800"/>
            <a:ext cx="4570413" cy="3427413"/>
          </a:xfrm>
          <a:ln/>
        </p:spPr>
      </p:sp>
      <p:sp>
        <p:nvSpPr>
          <p:cNvPr id="31747" name="Rectangle 3"/>
          <p:cNvSpPr>
            <a:spLocks noGrp="1" noChangeArrowheads="1"/>
          </p:cNvSpPr>
          <p:nvPr>
            <p:ph type="body" idx="1"/>
          </p:nvPr>
        </p:nvSpPr>
        <p:spPr>
          <a:xfrm>
            <a:off x="904875" y="4418013"/>
            <a:ext cx="51308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2488">
              <a:defRPr sz="2400">
                <a:solidFill>
                  <a:schemeClr val="folHlink"/>
                </a:solidFill>
                <a:latin typeface="Times New Roman" charset="0"/>
                <a:ea typeface="ＭＳ Ｐゴシック" charset="-128"/>
              </a:defRPr>
            </a:lvl1pPr>
            <a:lvl2pPr marL="742950" indent="-285750" defTabSz="852488">
              <a:defRPr sz="2400">
                <a:solidFill>
                  <a:schemeClr val="folHlink"/>
                </a:solidFill>
                <a:latin typeface="Times New Roman" charset="0"/>
                <a:ea typeface="ＭＳ Ｐゴシック" charset="-128"/>
              </a:defRPr>
            </a:lvl2pPr>
            <a:lvl3pPr marL="1143000" indent="-228600" defTabSz="852488">
              <a:defRPr sz="2400">
                <a:solidFill>
                  <a:schemeClr val="folHlink"/>
                </a:solidFill>
                <a:latin typeface="Times New Roman" charset="0"/>
                <a:ea typeface="ＭＳ Ｐゴシック" charset="-128"/>
              </a:defRPr>
            </a:lvl3pPr>
            <a:lvl4pPr marL="1600200" indent="-228600" defTabSz="852488">
              <a:defRPr sz="2400">
                <a:solidFill>
                  <a:schemeClr val="folHlink"/>
                </a:solidFill>
                <a:latin typeface="Times New Roman" charset="0"/>
                <a:ea typeface="ＭＳ Ｐゴシック" charset="-128"/>
              </a:defRPr>
            </a:lvl4pPr>
            <a:lvl5pPr marL="2057400" indent="-228600" defTabSz="852488">
              <a:defRPr sz="2400">
                <a:solidFill>
                  <a:schemeClr val="folHlink"/>
                </a:solidFill>
                <a:latin typeface="Times New Roman" charset="0"/>
                <a:ea typeface="ＭＳ Ｐゴシック" charset="-128"/>
              </a:defRPr>
            </a:lvl5pPr>
            <a:lvl6pPr marL="25146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defTabSz="852488" eaLnBrk="0" fontAlgn="base" hangingPunct="0">
              <a:spcBef>
                <a:spcPct val="0"/>
              </a:spcBef>
              <a:spcAft>
                <a:spcPct val="0"/>
              </a:spcAft>
              <a:defRPr sz="2400">
                <a:solidFill>
                  <a:schemeClr val="folHlink"/>
                </a:solidFill>
                <a:latin typeface="Times New Roman" charset="0"/>
                <a:ea typeface="ＭＳ Ｐゴシック" charset="-128"/>
              </a:defRPr>
            </a:lvl9pPr>
          </a:lstStyle>
          <a:p>
            <a:fld id="{4E750776-CF53-7C4C-9721-F7A46A125320}" type="slidenum">
              <a:rPr lang="it-IT" altLang="en-US" sz="900">
                <a:solidFill>
                  <a:schemeClr val="tx1"/>
                </a:solidFill>
              </a:rPr>
              <a:pPr/>
              <a:t>9</a:t>
            </a:fld>
            <a:endParaRPr lang="it-IT" altLang="en-US" sz="900">
              <a:solidFill>
                <a:schemeClr val="tx1"/>
              </a:solidFill>
            </a:endParaRPr>
          </a:p>
        </p:txBody>
      </p:sp>
      <p:sp>
        <p:nvSpPr>
          <p:cNvPr id="33794" name="Rectangle 2"/>
          <p:cNvSpPr>
            <a:spLocks noGrp="1" noRot="1" noChangeAspect="1" noChangeArrowheads="1" noTextEdit="1"/>
          </p:cNvSpPr>
          <p:nvPr>
            <p:ph type="sldImg"/>
          </p:nvPr>
        </p:nvSpPr>
        <p:spPr>
          <a:xfrm>
            <a:off x="1187450" y="685800"/>
            <a:ext cx="4570413" cy="3427413"/>
          </a:xfrm>
          <a:ln/>
        </p:spPr>
      </p:sp>
      <p:sp>
        <p:nvSpPr>
          <p:cNvPr id="33795" name="Rectangle 3"/>
          <p:cNvSpPr>
            <a:spLocks noGrp="1" noChangeArrowheads="1"/>
          </p:cNvSpPr>
          <p:nvPr>
            <p:ph type="body" idx="1"/>
          </p:nvPr>
        </p:nvSpPr>
        <p:spPr>
          <a:xfrm>
            <a:off x="904875" y="4418013"/>
            <a:ext cx="51308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New Roman" charset="0"/>
              <a:ea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6331EA6-7EAA-004A-8804-B5889F9FF15A}" type="datetimeFigureOut">
              <a:rPr lang="en-US"/>
              <a:pPr>
                <a:defRPr/>
              </a:pPr>
              <a:t>2/4/25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182161F-873E-F94B-9DE4-DFED8BB0DC51}" type="slidenum">
              <a:rPr lang="en-US"/>
              <a:pPr>
                <a:defRPr/>
              </a:pPr>
              <a:t>‹#›</a:t>
            </a:fld>
            <a:endParaRPr lang="en-US"/>
          </a:p>
        </p:txBody>
      </p:sp>
    </p:spTree>
    <p:extLst>
      <p:ext uri="{BB962C8B-B14F-4D97-AF65-F5344CB8AC3E}">
        <p14:creationId xmlns:p14="http://schemas.microsoft.com/office/powerpoint/2010/main" val="3133431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025B069-DD2B-654C-984B-F9B2E25380A3}" type="datetimeFigureOut">
              <a:rPr lang="en-US"/>
              <a:pPr>
                <a:defRPr/>
              </a:pPr>
              <a:t>2/4/25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2AE0727-1100-154F-B7EF-A127701E40BA}" type="slidenum">
              <a:rPr lang="en-US"/>
              <a:pPr>
                <a:defRPr/>
              </a:pPr>
              <a:t>‹#›</a:t>
            </a:fld>
            <a:endParaRPr lang="en-US"/>
          </a:p>
        </p:txBody>
      </p:sp>
    </p:spTree>
    <p:extLst>
      <p:ext uri="{BB962C8B-B14F-4D97-AF65-F5344CB8AC3E}">
        <p14:creationId xmlns:p14="http://schemas.microsoft.com/office/powerpoint/2010/main" val="331037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9F0C91D-C67E-AD4C-AA14-E21F0B03AC88}" type="datetimeFigureOut">
              <a:rPr lang="en-US"/>
              <a:pPr>
                <a:defRPr/>
              </a:pPr>
              <a:t>2/4/25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A65010F-5376-6B48-B5E8-DDFC012EFE7C}" type="slidenum">
              <a:rPr lang="en-US"/>
              <a:pPr>
                <a:defRPr/>
              </a:pPr>
              <a:t>‹#›</a:t>
            </a:fld>
            <a:endParaRPr lang="en-US"/>
          </a:p>
        </p:txBody>
      </p:sp>
    </p:spTree>
    <p:extLst>
      <p:ext uri="{BB962C8B-B14F-4D97-AF65-F5344CB8AC3E}">
        <p14:creationId xmlns:p14="http://schemas.microsoft.com/office/powerpoint/2010/main" val="2288529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36638" y="306388"/>
            <a:ext cx="7412037" cy="755650"/>
          </a:xfrm>
        </p:spPr>
        <p:txBody>
          <a:bodyPr/>
          <a:lstStyle/>
          <a:p>
            <a:r>
              <a:rPr lang="en-US"/>
              <a:t>Click to edit Master title style</a:t>
            </a:r>
          </a:p>
        </p:txBody>
      </p:sp>
      <p:sp>
        <p:nvSpPr>
          <p:cNvPr id="3" name="Text Placeholder 2"/>
          <p:cNvSpPr>
            <a:spLocks noGrp="1"/>
          </p:cNvSpPr>
          <p:nvPr>
            <p:ph type="body" sz="half" idx="1"/>
          </p:nvPr>
        </p:nvSpPr>
        <p:spPr>
          <a:xfrm>
            <a:off x="990600" y="1447800"/>
            <a:ext cx="3630613"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73613" y="1447800"/>
            <a:ext cx="3630612"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1096593"/>
      </p:ext>
    </p:extLst>
  </p:cSld>
  <p:clrMapOvr>
    <a:masterClrMapping/>
  </p:clrMapOvr>
  <p:transition spd="med">
    <p:randomBar dir="vert"/>
    <p:sndAc>
      <p:end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E54517C-F311-CA45-B0B5-11471A6AF48C}" type="datetimeFigureOut">
              <a:rPr lang="en-US"/>
              <a:pPr>
                <a:defRPr/>
              </a:pPr>
              <a:t>2/4/25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A629ED0-8808-0E48-91A2-23F7F63DD2A5}" type="slidenum">
              <a:rPr lang="en-US"/>
              <a:pPr>
                <a:defRPr/>
              </a:pPr>
              <a:t>‹#›</a:t>
            </a:fld>
            <a:endParaRPr lang="en-US"/>
          </a:p>
        </p:txBody>
      </p:sp>
    </p:spTree>
    <p:extLst>
      <p:ext uri="{BB962C8B-B14F-4D97-AF65-F5344CB8AC3E}">
        <p14:creationId xmlns:p14="http://schemas.microsoft.com/office/powerpoint/2010/main" val="59809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DA8CCA6-86D0-6649-9957-3F8CB6AE2CF1}" type="datetimeFigureOut">
              <a:rPr lang="en-US"/>
              <a:pPr>
                <a:defRPr/>
              </a:pPr>
              <a:t>2/4/25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288807-B1A9-CF4E-AEF6-A3290A914CA4}" type="slidenum">
              <a:rPr lang="en-US"/>
              <a:pPr>
                <a:defRPr/>
              </a:pPr>
              <a:t>‹#›</a:t>
            </a:fld>
            <a:endParaRPr lang="en-US"/>
          </a:p>
        </p:txBody>
      </p:sp>
    </p:spTree>
    <p:extLst>
      <p:ext uri="{BB962C8B-B14F-4D97-AF65-F5344CB8AC3E}">
        <p14:creationId xmlns:p14="http://schemas.microsoft.com/office/powerpoint/2010/main" val="163772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998E114-2C80-2147-9EC1-999498ECA118}" type="datetimeFigureOut">
              <a:rPr lang="en-US"/>
              <a:pPr>
                <a:defRPr/>
              </a:pPr>
              <a:t>2/4/25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C5488D9-DAC1-7B4B-B54B-21C29CACAE73}" type="slidenum">
              <a:rPr lang="en-US"/>
              <a:pPr>
                <a:defRPr/>
              </a:pPr>
              <a:t>‹#›</a:t>
            </a:fld>
            <a:endParaRPr lang="en-US"/>
          </a:p>
        </p:txBody>
      </p:sp>
    </p:spTree>
    <p:extLst>
      <p:ext uri="{BB962C8B-B14F-4D97-AF65-F5344CB8AC3E}">
        <p14:creationId xmlns:p14="http://schemas.microsoft.com/office/powerpoint/2010/main" val="3060030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B02EA9B-CDD0-8643-A57E-A9A69317E06F}" type="datetimeFigureOut">
              <a:rPr lang="en-US"/>
              <a:pPr>
                <a:defRPr/>
              </a:pPr>
              <a:t>2/4/25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B13F45E-9ADA-744D-9FE4-A7779E454CAB}" type="slidenum">
              <a:rPr lang="en-US"/>
              <a:pPr>
                <a:defRPr/>
              </a:pPr>
              <a:t>‹#›</a:t>
            </a:fld>
            <a:endParaRPr lang="en-US"/>
          </a:p>
        </p:txBody>
      </p:sp>
    </p:spTree>
    <p:extLst>
      <p:ext uri="{BB962C8B-B14F-4D97-AF65-F5344CB8AC3E}">
        <p14:creationId xmlns:p14="http://schemas.microsoft.com/office/powerpoint/2010/main" val="2566394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5CE91BD-1FB6-7D47-8940-A103BFDDC4E8}" type="datetimeFigureOut">
              <a:rPr lang="en-US"/>
              <a:pPr>
                <a:defRPr/>
              </a:pPr>
              <a:t>2/4/25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031C97A-E2B2-D44E-B081-6ABF1FA49264}" type="slidenum">
              <a:rPr lang="en-US"/>
              <a:pPr>
                <a:defRPr/>
              </a:pPr>
              <a:t>‹#›</a:t>
            </a:fld>
            <a:endParaRPr lang="en-US"/>
          </a:p>
        </p:txBody>
      </p:sp>
    </p:spTree>
    <p:extLst>
      <p:ext uri="{BB962C8B-B14F-4D97-AF65-F5344CB8AC3E}">
        <p14:creationId xmlns:p14="http://schemas.microsoft.com/office/powerpoint/2010/main" val="260260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22EFC4E-F881-5A4C-AD7D-780C24DCF616}" type="datetimeFigureOut">
              <a:rPr lang="en-US"/>
              <a:pPr>
                <a:defRPr/>
              </a:pPr>
              <a:t>2/4/25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6271827-F61C-E541-BA9E-994E8C9760EA}" type="slidenum">
              <a:rPr lang="en-US"/>
              <a:pPr>
                <a:defRPr/>
              </a:pPr>
              <a:t>‹#›</a:t>
            </a:fld>
            <a:endParaRPr lang="en-US"/>
          </a:p>
        </p:txBody>
      </p:sp>
    </p:spTree>
    <p:extLst>
      <p:ext uri="{BB962C8B-B14F-4D97-AF65-F5344CB8AC3E}">
        <p14:creationId xmlns:p14="http://schemas.microsoft.com/office/powerpoint/2010/main" val="138434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62995B0-5DAA-E245-8A42-714CA6E1C0DB}" type="datetimeFigureOut">
              <a:rPr lang="en-US"/>
              <a:pPr>
                <a:defRPr/>
              </a:pPr>
              <a:t>2/4/25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DF39FE8-CC2D-814C-9406-094812CF7739}" type="slidenum">
              <a:rPr lang="en-US"/>
              <a:pPr>
                <a:defRPr/>
              </a:pPr>
              <a:t>‹#›</a:t>
            </a:fld>
            <a:endParaRPr lang="en-US"/>
          </a:p>
        </p:txBody>
      </p:sp>
    </p:spTree>
    <p:extLst>
      <p:ext uri="{BB962C8B-B14F-4D97-AF65-F5344CB8AC3E}">
        <p14:creationId xmlns:p14="http://schemas.microsoft.com/office/powerpoint/2010/main" val="131373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00DC89D-2554-9D4E-BEEB-452137BDE096}" type="datetimeFigureOut">
              <a:rPr lang="en-US"/>
              <a:pPr>
                <a:defRPr/>
              </a:pPr>
              <a:t>2/4/25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8D2C28E-CD37-7C41-9AA8-EE050F5D0FC7}" type="slidenum">
              <a:rPr lang="en-US"/>
              <a:pPr>
                <a:defRPr/>
              </a:pPr>
              <a:t>‹#›</a:t>
            </a:fld>
            <a:endParaRPr lang="en-US"/>
          </a:p>
        </p:txBody>
      </p:sp>
    </p:spTree>
    <p:extLst>
      <p:ext uri="{BB962C8B-B14F-4D97-AF65-F5344CB8AC3E}">
        <p14:creationId xmlns:p14="http://schemas.microsoft.com/office/powerpoint/2010/main" val="1480011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26CE93A-362E-014A-AC01-EEFC6A416F7D}" type="datetimeFigureOut">
              <a:rPr lang="en-US"/>
              <a:pPr>
                <a:defRPr/>
              </a:pPr>
              <a:t>2/4/25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B9ABC5E5-4763-F943-A155-9FA8FC03668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705" r:id="rId12"/>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emcwww.epfl.ch/" TargetMode="External"/><Relationship Id="rId4" Type="http://schemas.openxmlformats.org/officeDocument/2006/relationships/hyperlink" Target="mailto:Farhad.Rachidi@epfl.ch"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oleObject" Target="../embeddings/oleObject29.bin"/><Relationship Id="rId7" Type="http://schemas.openxmlformats.org/officeDocument/2006/relationships/oleObject" Target="../embeddings/oleObject31.bin"/><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0.wmf"/><Relationship Id="rId5" Type="http://schemas.openxmlformats.org/officeDocument/2006/relationships/oleObject" Target="../embeddings/oleObject30.bin"/><Relationship Id="rId4" Type="http://schemas.openxmlformats.org/officeDocument/2006/relationships/image" Target="../media/image29.wmf"/></Relationships>
</file>

<file path=ppt/slides/_rels/slide13.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oleObject" Target="../embeddings/oleObject32.bin"/><Relationship Id="rId7" Type="http://schemas.openxmlformats.org/officeDocument/2006/relationships/oleObject" Target="../embeddings/oleObject34.bin"/><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wmf"/><Relationship Id="rId5" Type="http://schemas.openxmlformats.org/officeDocument/2006/relationships/oleObject" Target="../embeddings/oleObject33.bin"/><Relationship Id="rId4" Type="http://schemas.openxmlformats.org/officeDocument/2006/relationships/image" Target="../media/image31.wmf"/></Relationships>
</file>

<file path=ppt/slides/_rels/slide14.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oleObject" Target="../embeddings/oleObject35.bin"/><Relationship Id="rId7" Type="http://schemas.openxmlformats.org/officeDocument/2006/relationships/oleObject" Target="../embeddings/oleObject37.bin"/><Relationship Id="rId12" Type="http://schemas.openxmlformats.org/officeDocument/2006/relationships/image" Target="../media/image30.wmf"/><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4.wmf"/><Relationship Id="rId11" Type="http://schemas.openxmlformats.org/officeDocument/2006/relationships/oleObject" Target="../embeddings/oleObject39.bin"/><Relationship Id="rId5" Type="http://schemas.openxmlformats.org/officeDocument/2006/relationships/oleObject" Target="../embeddings/oleObject36.bin"/><Relationship Id="rId10" Type="http://schemas.openxmlformats.org/officeDocument/2006/relationships/image" Target="../media/image36.wmf"/><Relationship Id="rId4" Type="http://schemas.openxmlformats.org/officeDocument/2006/relationships/image" Target="../media/image31.wmf"/><Relationship Id="rId9" Type="http://schemas.openxmlformats.org/officeDocument/2006/relationships/oleObject" Target="../embeddings/oleObject38.bin"/></Relationships>
</file>

<file path=ppt/slides/_rels/slide15.xml.rels><?xml version="1.0" encoding="UTF-8" standalone="yes"?>
<Relationships xmlns="http://schemas.openxmlformats.org/package/2006/relationships"><Relationship Id="rId8" Type="http://schemas.openxmlformats.org/officeDocument/2006/relationships/image" Target="../media/image39.wmf"/><Relationship Id="rId3" Type="http://schemas.openxmlformats.org/officeDocument/2006/relationships/oleObject" Target="../embeddings/oleObject40.bin"/><Relationship Id="rId7" Type="http://schemas.openxmlformats.org/officeDocument/2006/relationships/oleObject" Target="../embeddings/oleObject42.bin"/><Relationship Id="rId12" Type="http://schemas.openxmlformats.org/officeDocument/2006/relationships/image" Target="../media/image35.wmf"/><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8.wmf"/><Relationship Id="rId11" Type="http://schemas.openxmlformats.org/officeDocument/2006/relationships/oleObject" Target="../embeddings/oleObject10.bin"/><Relationship Id="rId5" Type="http://schemas.openxmlformats.org/officeDocument/2006/relationships/oleObject" Target="../embeddings/oleObject41.bin"/><Relationship Id="rId10" Type="http://schemas.openxmlformats.org/officeDocument/2006/relationships/image" Target="../media/image40.wmf"/><Relationship Id="rId4" Type="http://schemas.openxmlformats.org/officeDocument/2006/relationships/image" Target="../media/image37.wmf"/><Relationship Id="rId9" Type="http://schemas.openxmlformats.org/officeDocument/2006/relationships/oleObject" Target="../embeddings/oleObject43.bin"/></Relationships>
</file>

<file path=ppt/slides/_rels/slide16.xml.rels><?xml version="1.0" encoding="UTF-8" standalone="yes"?>
<Relationships xmlns="http://schemas.openxmlformats.org/package/2006/relationships"><Relationship Id="rId8" Type="http://schemas.openxmlformats.org/officeDocument/2006/relationships/image" Target="../media/image39.wmf"/><Relationship Id="rId3" Type="http://schemas.openxmlformats.org/officeDocument/2006/relationships/oleObject" Target="../embeddings/oleObject40.bin"/><Relationship Id="rId7" Type="http://schemas.openxmlformats.org/officeDocument/2006/relationships/oleObject" Target="../embeddings/oleObject42.bin"/><Relationship Id="rId12" Type="http://schemas.openxmlformats.org/officeDocument/2006/relationships/image" Target="../media/image35.wmf"/><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8.wmf"/><Relationship Id="rId11" Type="http://schemas.openxmlformats.org/officeDocument/2006/relationships/oleObject" Target="../embeddings/oleObject10.bin"/><Relationship Id="rId5" Type="http://schemas.openxmlformats.org/officeDocument/2006/relationships/oleObject" Target="../embeddings/oleObject41.bin"/><Relationship Id="rId10" Type="http://schemas.openxmlformats.org/officeDocument/2006/relationships/image" Target="../media/image40.wmf"/><Relationship Id="rId4" Type="http://schemas.openxmlformats.org/officeDocument/2006/relationships/image" Target="../media/image37.wmf"/><Relationship Id="rId9" Type="http://schemas.openxmlformats.org/officeDocument/2006/relationships/oleObject" Target="../embeddings/oleObject43.bin"/></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1.wmf"/><Relationship Id="rId3" Type="http://schemas.openxmlformats.org/officeDocument/2006/relationships/oleObject" Target="../embeddings/oleObject44.bin"/><Relationship Id="rId7" Type="http://schemas.openxmlformats.org/officeDocument/2006/relationships/oleObject" Target="../embeddings/oleObject46.bin"/><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7.wmf"/><Relationship Id="rId5" Type="http://schemas.openxmlformats.org/officeDocument/2006/relationships/oleObject" Target="../embeddings/oleObject45.bin"/><Relationship Id="rId10" Type="http://schemas.openxmlformats.org/officeDocument/2006/relationships/image" Target="../media/image42.wmf"/><Relationship Id="rId4" Type="http://schemas.openxmlformats.org/officeDocument/2006/relationships/image" Target="../media/image6.wmf"/><Relationship Id="rId9" Type="http://schemas.openxmlformats.org/officeDocument/2006/relationships/oleObject" Target="../embeddings/oleObject47.bin"/></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4.wmf"/><Relationship Id="rId5" Type="http://schemas.openxmlformats.org/officeDocument/2006/relationships/oleObject" Target="../embeddings/oleObject49.bin"/><Relationship Id="rId4" Type="http://schemas.openxmlformats.org/officeDocument/2006/relationships/image" Target="../media/image43.wmf"/></Relationships>
</file>

<file path=ppt/slides/_rels/slide2.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wmf"/><Relationship Id="rId5" Type="http://schemas.openxmlformats.org/officeDocument/2006/relationships/oleObject" Target="../embeddings/oleObject2.bin"/><Relationship Id="rId10" Type="http://schemas.openxmlformats.org/officeDocument/2006/relationships/image" Target="../media/image5.emf"/><Relationship Id="rId4" Type="http://schemas.openxmlformats.org/officeDocument/2006/relationships/image" Target="../media/image2.wmf"/><Relationship Id="rId9" Type="http://schemas.openxmlformats.org/officeDocument/2006/relationships/oleObject" Target="../embeddings/oleObject4.bin"/></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5.wmf"/><Relationship Id="rId5" Type="http://schemas.openxmlformats.org/officeDocument/2006/relationships/oleObject" Target="../embeddings/oleObject51.bin"/><Relationship Id="rId4" Type="http://schemas.openxmlformats.org/officeDocument/2006/relationships/image" Target="../media/image43.w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7.wmf"/><Relationship Id="rId5" Type="http://schemas.openxmlformats.org/officeDocument/2006/relationships/oleObject" Target="../embeddings/oleObject53.bin"/><Relationship Id="rId4" Type="http://schemas.openxmlformats.org/officeDocument/2006/relationships/image" Target="../media/image46.wmf"/></Relationships>
</file>

<file path=ppt/slides/_rels/slide22.xml.rels><?xml version="1.0" encoding="UTF-8" standalone="yes"?>
<Relationships xmlns="http://schemas.openxmlformats.org/package/2006/relationships"><Relationship Id="rId8" Type="http://schemas.openxmlformats.org/officeDocument/2006/relationships/image" Target="../media/image50.wmf"/><Relationship Id="rId3" Type="http://schemas.openxmlformats.org/officeDocument/2006/relationships/oleObject" Target="../embeddings/oleObject54.bin"/><Relationship Id="rId7" Type="http://schemas.openxmlformats.org/officeDocument/2006/relationships/oleObject" Target="../embeddings/oleObject56.bin"/><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9.wmf"/><Relationship Id="rId5" Type="http://schemas.openxmlformats.org/officeDocument/2006/relationships/oleObject" Target="../embeddings/oleObject55.bin"/><Relationship Id="rId10" Type="http://schemas.openxmlformats.org/officeDocument/2006/relationships/image" Target="../media/image51.wmf"/><Relationship Id="rId4" Type="http://schemas.openxmlformats.org/officeDocument/2006/relationships/image" Target="../media/image48.wmf"/><Relationship Id="rId9" Type="http://schemas.openxmlformats.org/officeDocument/2006/relationships/oleObject" Target="../embeddings/oleObject57.bin"/></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58.wmf"/><Relationship Id="rId5" Type="http://schemas.openxmlformats.org/officeDocument/2006/relationships/oleObject" Target="../embeddings/oleObject59.bin"/><Relationship Id="rId4" Type="http://schemas.openxmlformats.org/officeDocument/2006/relationships/image" Target="../media/image57.wmf"/></Relationships>
</file>

<file path=ppt/slides/_rels/slide3.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wmf"/><Relationship Id="rId5" Type="http://schemas.openxmlformats.org/officeDocument/2006/relationships/oleObject" Target="../embeddings/oleObject6.bin"/><Relationship Id="rId4" Type="http://schemas.openxmlformats.org/officeDocument/2006/relationships/image" Target="../media/image6.wmf"/></Relationships>
</file>

<file path=ppt/slides/_rels/slide30.xml.rels><?xml version="1.0" encoding="UTF-8" standalone="yes"?>
<Relationships xmlns="http://schemas.openxmlformats.org/package/2006/relationships"><Relationship Id="rId8" Type="http://schemas.openxmlformats.org/officeDocument/2006/relationships/image" Target="../media/image60.wmf"/><Relationship Id="rId13" Type="http://schemas.openxmlformats.org/officeDocument/2006/relationships/image" Target="../media/image63.wmf"/><Relationship Id="rId3" Type="http://schemas.openxmlformats.org/officeDocument/2006/relationships/oleObject" Target="../embeddings/oleObject60.bin"/><Relationship Id="rId7" Type="http://schemas.openxmlformats.org/officeDocument/2006/relationships/oleObject" Target="../embeddings/oleObject62.bin"/><Relationship Id="rId12" Type="http://schemas.openxmlformats.org/officeDocument/2006/relationships/oleObject" Target="../embeddings/oleObject64.bin"/><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58.wmf"/><Relationship Id="rId11" Type="http://schemas.openxmlformats.org/officeDocument/2006/relationships/image" Target="../media/image62.jpeg"/><Relationship Id="rId5" Type="http://schemas.openxmlformats.org/officeDocument/2006/relationships/oleObject" Target="../embeddings/oleObject61.bin"/><Relationship Id="rId10" Type="http://schemas.openxmlformats.org/officeDocument/2006/relationships/image" Target="../media/image61.wmf"/><Relationship Id="rId4" Type="http://schemas.openxmlformats.org/officeDocument/2006/relationships/image" Target="../media/image59.wmf"/><Relationship Id="rId9" Type="http://schemas.openxmlformats.org/officeDocument/2006/relationships/oleObject" Target="../embeddings/oleObject63.bin"/></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16.bin"/><Relationship Id="rId13" Type="http://schemas.openxmlformats.org/officeDocument/2006/relationships/image" Target="../media/image67.wmf"/><Relationship Id="rId3" Type="http://schemas.openxmlformats.org/officeDocument/2006/relationships/oleObject" Target="../embeddings/oleObject65.bin"/><Relationship Id="rId7" Type="http://schemas.openxmlformats.org/officeDocument/2006/relationships/image" Target="../media/image65.jpeg"/><Relationship Id="rId12" Type="http://schemas.openxmlformats.org/officeDocument/2006/relationships/oleObject" Target="../embeddings/oleObject68.bin"/><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61.wmf"/><Relationship Id="rId11" Type="http://schemas.openxmlformats.org/officeDocument/2006/relationships/image" Target="../media/image63.wmf"/><Relationship Id="rId5" Type="http://schemas.openxmlformats.org/officeDocument/2006/relationships/oleObject" Target="../embeddings/oleObject66.bin"/><Relationship Id="rId15" Type="http://schemas.openxmlformats.org/officeDocument/2006/relationships/oleObject" Target="../embeddings/oleObject69.bin"/><Relationship Id="rId10" Type="http://schemas.openxmlformats.org/officeDocument/2006/relationships/oleObject" Target="../embeddings/oleObject67.bin"/><Relationship Id="rId4" Type="http://schemas.openxmlformats.org/officeDocument/2006/relationships/image" Target="../media/image64.wmf"/><Relationship Id="rId9" Type="http://schemas.openxmlformats.org/officeDocument/2006/relationships/image" Target="../media/image66.wmf"/><Relationship Id="rId14" Type="http://schemas.openxmlformats.org/officeDocument/2006/relationships/image" Target="../media/image62.jpeg"/></Relationships>
</file>

<file path=ppt/slides/_rels/slide32.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68.jpeg"/><Relationship Id="rId7" Type="http://schemas.openxmlformats.org/officeDocument/2006/relationships/image" Target="../media/image69.wmf"/><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oleObject" Target="../embeddings/oleObject25.bin"/><Relationship Id="rId5" Type="http://schemas.openxmlformats.org/officeDocument/2006/relationships/image" Target="../media/image67.wmf"/><Relationship Id="rId10" Type="http://schemas.openxmlformats.org/officeDocument/2006/relationships/image" Target="../media/image63.wmf"/><Relationship Id="rId4" Type="http://schemas.openxmlformats.org/officeDocument/2006/relationships/oleObject" Target="../embeddings/oleObject70.bin"/><Relationship Id="rId9" Type="http://schemas.openxmlformats.org/officeDocument/2006/relationships/oleObject" Target="../embeddings/oleObject71.bin"/></Relationships>
</file>

<file path=ppt/slides/_rels/slide33.xml.rels><?xml version="1.0" encoding="UTF-8" standalone="yes"?>
<Relationships xmlns="http://schemas.openxmlformats.org/package/2006/relationships"><Relationship Id="rId8" Type="http://schemas.openxmlformats.org/officeDocument/2006/relationships/image" Target="../media/image71.wmf"/><Relationship Id="rId13" Type="http://schemas.openxmlformats.org/officeDocument/2006/relationships/oleObject" Target="../embeddings/oleObject77.bin"/><Relationship Id="rId3" Type="http://schemas.openxmlformats.org/officeDocument/2006/relationships/oleObject" Target="../embeddings/oleObject72.bin"/><Relationship Id="rId7" Type="http://schemas.openxmlformats.org/officeDocument/2006/relationships/oleObject" Target="../embeddings/oleObject74.bin"/><Relationship Id="rId12" Type="http://schemas.openxmlformats.org/officeDocument/2006/relationships/image" Target="../media/image73.wmf"/><Relationship Id="rId2" Type="http://schemas.openxmlformats.org/officeDocument/2006/relationships/notesSlide" Target="../notesSlides/notesSlide32.xml"/><Relationship Id="rId16" Type="http://schemas.openxmlformats.org/officeDocument/2006/relationships/image" Target="../media/image75.wmf"/><Relationship Id="rId1" Type="http://schemas.openxmlformats.org/officeDocument/2006/relationships/slideLayout" Target="../slideLayouts/slideLayout12.xml"/><Relationship Id="rId6" Type="http://schemas.openxmlformats.org/officeDocument/2006/relationships/image" Target="../media/image58.wmf"/><Relationship Id="rId11" Type="http://schemas.openxmlformats.org/officeDocument/2006/relationships/oleObject" Target="../embeddings/oleObject76.bin"/><Relationship Id="rId5" Type="http://schemas.openxmlformats.org/officeDocument/2006/relationships/oleObject" Target="../embeddings/oleObject73.bin"/><Relationship Id="rId15" Type="http://schemas.openxmlformats.org/officeDocument/2006/relationships/oleObject" Target="../embeddings/oleObject78.bin"/><Relationship Id="rId10" Type="http://schemas.openxmlformats.org/officeDocument/2006/relationships/image" Target="../media/image72.wmf"/><Relationship Id="rId4" Type="http://schemas.openxmlformats.org/officeDocument/2006/relationships/image" Target="../media/image70.wmf"/><Relationship Id="rId9" Type="http://schemas.openxmlformats.org/officeDocument/2006/relationships/oleObject" Target="../embeddings/oleObject75.bin"/><Relationship Id="rId14" Type="http://schemas.openxmlformats.org/officeDocument/2006/relationships/image" Target="../media/image74.wmf"/></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81.bin"/><Relationship Id="rId13" Type="http://schemas.openxmlformats.org/officeDocument/2006/relationships/image" Target="../media/image72.wmf"/><Relationship Id="rId18" Type="http://schemas.openxmlformats.org/officeDocument/2006/relationships/oleObject" Target="../embeddings/oleObject86.bin"/><Relationship Id="rId3" Type="http://schemas.openxmlformats.org/officeDocument/2006/relationships/image" Target="../media/image76.jpeg"/><Relationship Id="rId7" Type="http://schemas.openxmlformats.org/officeDocument/2006/relationships/image" Target="../media/image78.wmf"/><Relationship Id="rId12" Type="http://schemas.openxmlformats.org/officeDocument/2006/relationships/oleObject" Target="../embeddings/oleObject83.bin"/><Relationship Id="rId17" Type="http://schemas.openxmlformats.org/officeDocument/2006/relationships/image" Target="../media/image74.wmf"/><Relationship Id="rId2" Type="http://schemas.openxmlformats.org/officeDocument/2006/relationships/notesSlide" Target="../notesSlides/notesSlide33.xml"/><Relationship Id="rId16" Type="http://schemas.openxmlformats.org/officeDocument/2006/relationships/oleObject" Target="../embeddings/oleObject85.bin"/><Relationship Id="rId1" Type="http://schemas.openxmlformats.org/officeDocument/2006/relationships/slideLayout" Target="../slideLayouts/slideLayout12.xml"/><Relationship Id="rId6" Type="http://schemas.openxmlformats.org/officeDocument/2006/relationships/oleObject" Target="../embeddings/oleObject80.bin"/><Relationship Id="rId11" Type="http://schemas.openxmlformats.org/officeDocument/2006/relationships/image" Target="../media/image67.wmf"/><Relationship Id="rId5" Type="http://schemas.openxmlformats.org/officeDocument/2006/relationships/image" Target="../media/image77.wmf"/><Relationship Id="rId15" Type="http://schemas.openxmlformats.org/officeDocument/2006/relationships/image" Target="../media/image73.wmf"/><Relationship Id="rId10" Type="http://schemas.openxmlformats.org/officeDocument/2006/relationships/oleObject" Target="../embeddings/oleObject82.bin"/><Relationship Id="rId19" Type="http://schemas.openxmlformats.org/officeDocument/2006/relationships/image" Target="../media/image75.wmf"/><Relationship Id="rId4" Type="http://schemas.openxmlformats.org/officeDocument/2006/relationships/oleObject" Target="../embeddings/oleObject79.bin"/><Relationship Id="rId9" Type="http://schemas.openxmlformats.org/officeDocument/2006/relationships/image" Target="../media/image63.wmf"/><Relationship Id="rId14" Type="http://schemas.openxmlformats.org/officeDocument/2006/relationships/oleObject" Target="../embeddings/oleObject84.bin"/></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87.bin"/><Relationship Id="rId13" Type="http://schemas.openxmlformats.org/officeDocument/2006/relationships/image" Target="../media/image75.wmf"/><Relationship Id="rId3" Type="http://schemas.openxmlformats.org/officeDocument/2006/relationships/image" Target="../media/image79.jpeg"/><Relationship Id="rId7" Type="http://schemas.openxmlformats.org/officeDocument/2006/relationships/image" Target="../media/image69.wmf"/><Relationship Id="rId12" Type="http://schemas.openxmlformats.org/officeDocument/2006/relationships/oleObject" Target="../embeddings/oleObject89.bin"/><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oleObject" Target="../embeddings/oleObject29.bin"/><Relationship Id="rId11" Type="http://schemas.openxmlformats.org/officeDocument/2006/relationships/image" Target="../media/image74.wmf"/><Relationship Id="rId5" Type="http://schemas.openxmlformats.org/officeDocument/2006/relationships/image" Target="../media/image67.wmf"/><Relationship Id="rId10" Type="http://schemas.openxmlformats.org/officeDocument/2006/relationships/oleObject" Target="../embeddings/oleObject88.bin"/><Relationship Id="rId4" Type="http://schemas.openxmlformats.org/officeDocument/2006/relationships/oleObject" Target="../embeddings/oleObject56.bin"/><Relationship Id="rId9" Type="http://schemas.openxmlformats.org/officeDocument/2006/relationships/image" Target="../media/image73.wmf"/></Relationships>
</file>

<file path=ppt/slides/_rels/slide36.xml.rels><?xml version="1.0" encoding="UTF-8" standalone="yes"?>
<Relationships xmlns="http://schemas.openxmlformats.org/package/2006/relationships"><Relationship Id="rId8" Type="http://schemas.openxmlformats.org/officeDocument/2006/relationships/image" Target="../media/image82.emf"/><Relationship Id="rId13" Type="http://schemas.openxmlformats.org/officeDocument/2006/relationships/oleObject" Target="../embeddings/oleObject94.bin"/><Relationship Id="rId18" Type="http://schemas.openxmlformats.org/officeDocument/2006/relationships/image" Target="../media/image87.wmf"/><Relationship Id="rId3" Type="http://schemas.openxmlformats.org/officeDocument/2006/relationships/oleObject" Target="../embeddings/oleObject90.bin"/><Relationship Id="rId21" Type="http://schemas.openxmlformats.org/officeDocument/2006/relationships/oleObject" Target="../embeddings/oleObject98.bin"/><Relationship Id="rId7" Type="http://schemas.openxmlformats.org/officeDocument/2006/relationships/oleObject" Target="../embeddings/oleObject92.bin"/><Relationship Id="rId12" Type="http://schemas.openxmlformats.org/officeDocument/2006/relationships/image" Target="../media/image84.wmf"/><Relationship Id="rId17" Type="http://schemas.openxmlformats.org/officeDocument/2006/relationships/oleObject" Target="../embeddings/oleObject96.bin"/><Relationship Id="rId2" Type="http://schemas.openxmlformats.org/officeDocument/2006/relationships/notesSlide" Target="../notesSlides/notesSlide35.xml"/><Relationship Id="rId16" Type="http://schemas.openxmlformats.org/officeDocument/2006/relationships/image" Target="../media/image86.wmf"/><Relationship Id="rId20" Type="http://schemas.openxmlformats.org/officeDocument/2006/relationships/image" Target="../media/image88.wmf"/><Relationship Id="rId1" Type="http://schemas.openxmlformats.org/officeDocument/2006/relationships/slideLayout" Target="../slideLayouts/slideLayout12.xml"/><Relationship Id="rId6" Type="http://schemas.openxmlformats.org/officeDocument/2006/relationships/image" Target="../media/image81.wmf"/><Relationship Id="rId11" Type="http://schemas.openxmlformats.org/officeDocument/2006/relationships/oleObject" Target="../embeddings/oleObject89.bin"/><Relationship Id="rId24" Type="http://schemas.openxmlformats.org/officeDocument/2006/relationships/image" Target="../media/image90.wmf"/><Relationship Id="rId5" Type="http://schemas.openxmlformats.org/officeDocument/2006/relationships/oleObject" Target="../embeddings/oleObject91.bin"/><Relationship Id="rId15" Type="http://schemas.openxmlformats.org/officeDocument/2006/relationships/oleObject" Target="../embeddings/oleObject95.bin"/><Relationship Id="rId23" Type="http://schemas.openxmlformats.org/officeDocument/2006/relationships/oleObject" Target="../embeddings/oleObject99.bin"/><Relationship Id="rId10" Type="http://schemas.openxmlformats.org/officeDocument/2006/relationships/image" Target="../media/image83.emf"/><Relationship Id="rId19" Type="http://schemas.openxmlformats.org/officeDocument/2006/relationships/oleObject" Target="../embeddings/oleObject97.bin"/><Relationship Id="rId4" Type="http://schemas.openxmlformats.org/officeDocument/2006/relationships/image" Target="../media/image80.wmf"/><Relationship Id="rId9" Type="http://schemas.openxmlformats.org/officeDocument/2006/relationships/oleObject" Target="../embeddings/oleObject93.bin"/><Relationship Id="rId14" Type="http://schemas.openxmlformats.org/officeDocument/2006/relationships/image" Target="../media/image85.wmf"/><Relationship Id="rId22" Type="http://schemas.openxmlformats.org/officeDocument/2006/relationships/image" Target="../media/image89.wmf"/></Relationships>
</file>

<file path=ppt/slides/_rels/slide37.xml.rels><?xml version="1.0" encoding="UTF-8" standalone="yes"?>
<Relationships xmlns="http://schemas.openxmlformats.org/package/2006/relationships"><Relationship Id="rId8" Type="http://schemas.openxmlformats.org/officeDocument/2006/relationships/image" Target="../media/image92.emf"/><Relationship Id="rId13" Type="http://schemas.openxmlformats.org/officeDocument/2006/relationships/oleObject" Target="../embeddings/oleObject104.bin"/><Relationship Id="rId18" Type="http://schemas.openxmlformats.org/officeDocument/2006/relationships/image" Target="../media/image96.wmf"/><Relationship Id="rId26" Type="http://schemas.openxmlformats.org/officeDocument/2006/relationships/image" Target="../media/image99.wmf"/><Relationship Id="rId3" Type="http://schemas.openxmlformats.org/officeDocument/2006/relationships/oleObject" Target="../embeddings/oleObject29.bin"/><Relationship Id="rId21" Type="http://schemas.openxmlformats.org/officeDocument/2006/relationships/oleObject" Target="../embeddings/oleObject108.bin"/><Relationship Id="rId7" Type="http://schemas.openxmlformats.org/officeDocument/2006/relationships/oleObject" Target="../embeddings/oleObject101.bin"/><Relationship Id="rId12" Type="http://schemas.openxmlformats.org/officeDocument/2006/relationships/image" Target="../media/image84.wmf"/><Relationship Id="rId17" Type="http://schemas.openxmlformats.org/officeDocument/2006/relationships/oleObject" Target="../embeddings/oleObject106.bin"/><Relationship Id="rId25" Type="http://schemas.openxmlformats.org/officeDocument/2006/relationships/oleObject" Target="../embeddings/oleObject110.bin"/><Relationship Id="rId2" Type="http://schemas.openxmlformats.org/officeDocument/2006/relationships/notesSlide" Target="../notesSlides/notesSlide36.xml"/><Relationship Id="rId16" Type="http://schemas.openxmlformats.org/officeDocument/2006/relationships/image" Target="../media/image95.wmf"/><Relationship Id="rId20" Type="http://schemas.openxmlformats.org/officeDocument/2006/relationships/image" Target="../media/image90.wmf"/><Relationship Id="rId1" Type="http://schemas.openxmlformats.org/officeDocument/2006/relationships/slideLayout" Target="../slideLayouts/slideLayout12.xml"/><Relationship Id="rId6" Type="http://schemas.openxmlformats.org/officeDocument/2006/relationships/image" Target="../media/image91.wmf"/><Relationship Id="rId11" Type="http://schemas.openxmlformats.org/officeDocument/2006/relationships/oleObject" Target="../embeddings/oleObject103.bin"/><Relationship Id="rId24" Type="http://schemas.openxmlformats.org/officeDocument/2006/relationships/image" Target="../media/image98.wmf"/><Relationship Id="rId5" Type="http://schemas.openxmlformats.org/officeDocument/2006/relationships/oleObject" Target="../embeddings/oleObject100.bin"/><Relationship Id="rId15" Type="http://schemas.openxmlformats.org/officeDocument/2006/relationships/oleObject" Target="../embeddings/oleObject105.bin"/><Relationship Id="rId23" Type="http://schemas.openxmlformats.org/officeDocument/2006/relationships/oleObject" Target="../embeddings/oleObject109.bin"/><Relationship Id="rId28" Type="http://schemas.openxmlformats.org/officeDocument/2006/relationships/image" Target="../media/image100.wmf"/><Relationship Id="rId10" Type="http://schemas.openxmlformats.org/officeDocument/2006/relationships/image" Target="../media/image93.emf"/><Relationship Id="rId19" Type="http://schemas.openxmlformats.org/officeDocument/2006/relationships/oleObject" Target="../embeddings/oleObject107.bin"/><Relationship Id="rId4" Type="http://schemas.openxmlformats.org/officeDocument/2006/relationships/image" Target="../media/image80.wmf"/><Relationship Id="rId9" Type="http://schemas.openxmlformats.org/officeDocument/2006/relationships/oleObject" Target="../embeddings/oleObject102.bin"/><Relationship Id="rId14" Type="http://schemas.openxmlformats.org/officeDocument/2006/relationships/image" Target="../media/image94.wmf"/><Relationship Id="rId22" Type="http://schemas.openxmlformats.org/officeDocument/2006/relationships/image" Target="../media/image97.wmf"/><Relationship Id="rId27" Type="http://schemas.openxmlformats.org/officeDocument/2006/relationships/oleObject" Target="../embeddings/oleObject111.bin"/></Relationships>
</file>

<file path=ppt/slides/_rels/slide38.x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1.wmf"/><Relationship Id="rId13" Type="http://schemas.openxmlformats.org/officeDocument/2006/relationships/oleObject" Target="../embeddings/oleObject13.bin"/><Relationship Id="rId3" Type="http://schemas.openxmlformats.org/officeDocument/2006/relationships/oleObject" Target="../embeddings/oleObject8.bin"/><Relationship Id="rId7" Type="http://schemas.openxmlformats.org/officeDocument/2006/relationships/oleObject" Target="../embeddings/oleObject10.bin"/><Relationship Id="rId12" Type="http://schemas.openxmlformats.org/officeDocument/2006/relationships/image" Target="../media/image13.w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wmf"/><Relationship Id="rId11" Type="http://schemas.openxmlformats.org/officeDocument/2006/relationships/oleObject" Target="../embeddings/oleObject12.bin"/><Relationship Id="rId5" Type="http://schemas.openxmlformats.org/officeDocument/2006/relationships/oleObject" Target="../embeddings/oleObject9.bin"/><Relationship Id="rId10" Type="http://schemas.openxmlformats.org/officeDocument/2006/relationships/image" Target="../media/image12.wmf"/><Relationship Id="rId4" Type="http://schemas.openxmlformats.org/officeDocument/2006/relationships/image" Target="../media/image9.wmf"/><Relationship Id="rId9" Type="http://schemas.openxmlformats.org/officeDocument/2006/relationships/oleObject" Target="../embeddings/oleObject11.bin"/><Relationship Id="rId14" Type="http://schemas.openxmlformats.org/officeDocument/2006/relationships/image" Target="../media/image14.wmf"/></Relationships>
</file>

<file path=ppt/slides/_rels/slide40.x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102.wmf"/><Relationship Id="rId4" Type="http://schemas.openxmlformats.org/officeDocument/2006/relationships/oleObject" Target="../embeddings/oleObject112.bin"/></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3.png"/><Relationship Id="rId5" Type="http://schemas.openxmlformats.org/officeDocument/2006/relationships/image" Target="../media/image101.wmf"/><Relationship Id="rId4"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104.wmf"/><Relationship Id="rId4" Type="http://schemas.openxmlformats.org/officeDocument/2006/relationships/oleObject" Target="../embeddings/oleObject113.bin"/></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5.png"/><Relationship Id="rId5" Type="http://schemas.openxmlformats.org/officeDocument/2006/relationships/image" Target="../media/image101.wmf"/><Relationship Id="rId4"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notesSlide" Target="../notesSlides/notesSlide45.xml"/><Relationship Id="rId1" Type="http://schemas.openxmlformats.org/officeDocument/2006/relationships/slideLayout" Target="../slideLayouts/slideLayout12.xml"/><Relationship Id="rId5" Type="http://schemas.openxmlformats.org/officeDocument/2006/relationships/image" Target="../media/image106.wmf"/><Relationship Id="rId4" Type="http://schemas.openxmlformats.org/officeDocument/2006/relationships/oleObject" Target="../embeddings/oleObject114.bin"/></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07.png"/><Relationship Id="rId5" Type="http://schemas.openxmlformats.org/officeDocument/2006/relationships/image" Target="../media/image101.wmf"/><Relationship Id="rId4"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ov"/><Relationship Id="rId1" Type="http://schemas.microsoft.com/office/2007/relationships/media" Target="../media/media4.mov"/><Relationship Id="rId5" Type="http://schemas.openxmlformats.org/officeDocument/2006/relationships/image" Target="../media/image108.png"/><Relationship Id="rId4"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oleObject" Target="../embeddings/oleObject14.bin"/><Relationship Id="rId7" Type="http://schemas.openxmlformats.org/officeDocument/2006/relationships/oleObject" Target="../embeddings/oleObject16.bin"/><Relationship Id="rId12" Type="http://schemas.openxmlformats.org/officeDocument/2006/relationships/image" Target="../media/image18.w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wmf"/><Relationship Id="rId11" Type="http://schemas.openxmlformats.org/officeDocument/2006/relationships/oleObject" Target="../embeddings/oleObject18.bin"/><Relationship Id="rId5" Type="http://schemas.openxmlformats.org/officeDocument/2006/relationships/oleObject" Target="../embeddings/oleObject15.bin"/><Relationship Id="rId10" Type="http://schemas.openxmlformats.org/officeDocument/2006/relationships/image" Target="../media/image17.wmf"/><Relationship Id="rId4" Type="http://schemas.openxmlformats.org/officeDocument/2006/relationships/image" Target="../media/image15.wmf"/><Relationship Id="rId9" Type="http://schemas.openxmlformats.org/officeDocument/2006/relationships/oleObject" Target="../embeddings/oleObject17.bin"/></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5.mov"/><Relationship Id="rId1" Type="http://schemas.microsoft.com/office/2007/relationships/media" Target="../media/media5.mov"/><Relationship Id="rId5" Type="http://schemas.openxmlformats.org/officeDocument/2006/relationships/image" Target="../media/image109.png"/><Relationship Id="rId4"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oleObject" Target="../embeddings/oleObject19.bin"/><Relationship Id="rId7" Type="http://schemas.openxmlformats.org/officeDocument/2006/relationships/oleObject" Target="../embeddings/oleObject21.bin"/><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0.wmf"/><Relationship Id="rId5" Type="http://schemas.openxmlformats.org/officeDocument/2006/relationships/oleObject" Target="../embeddings/oleObject20.bin"/><Relationship Id="rId4" Type="http://schemas.openxmlformats.org/officeDocument/2006/relationships/image" Target="../media/image19.wmf"/></Relationships>
</file>

<file path=ppt/slides/_rels/slide7.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oleObject" Target="../embeddings/oleObject22.bin"/><Relationship Id="rId7" Type="http://schemas.openxmlformats.org/officeDocument/2006/relationships/oleObject" Target="../embeddings/oleObject24.bin"/><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3.wmf"/><Relationship Id="rId5" Type="http://schemas.openxmlformats.org/officeDocument/2006/relationships/oleObject" Target="../embeddings/oleObject23.bin"/><Relationship Id="rId4" Type="http://schemas.openxmlformats.org/officeDocument/2006/relationships/image" Target="../media/image22.w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6.wmf"/><Relationship Id="rId5" Type="http://schemas.openxmlformats.org/officeDocument/2006/relationships/oleObject" Target="../embeddings/oleObject26.bin"/><Relationship Id="rId4" Type="http://schemas.openxmlformats.org/officeDocument/2006/relationships/image" Target="../media/image25.w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8.wmf"/><Relationship Id="rId5" Type="http://schemas.openxmlformats.org/officeDocument/2006/relationships/oleObject" Target="../embeddings/oleObject28.bin"/><Relationship Id="rId4" Type="http://schemas.openxmlformats.org/officeDocument/2006/relationships/image" Target="../media/image27.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5" descr="EMCjpe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419600"/>
            <a:ext cx="2362200" cy="215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38" name="Text Box 3"/>
          <p:cNvSpPr txBox="1">
            <a:spLocks noChangeArrowheads="1"/>
          </p:cNvSpPr>
          <p:nvPr/>
        </p:nvSpPr>
        <p:spPr bwMode="auto">
          <a:xfrm>
            <a:off x="760413" y="1447800"/>
            <a:ext cx="75565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a:r>
              <a:rPr lang="en-US" sz="3200" dirty="0">
                <a:latin typeface="Calibri" charset="0"/>
              </a:rPr>
              <a:t>Time Domain Solutions of Telegrapher’s  Equations</a:t>
            </a:r>
            <a:endParaRPr lang="en-GB" b="1" dirty="0">
              <a:solidFill>
                <a:srgbClr val="000000"/>
              </a:solidFill>
            </a:endParaRPr>
          </a:p>
        </p:txBody>
      </p:sp>
      <p:sp>
        <p:nvSpPr>
          <p:cNvPr id="4" name="Rectangle 12"/>
          <p:cNvSpPr>
            <a:spLocks noChangeArrowheads="1"/>
          </p:cNvSpPr>
          <p:nvPr/>
        </p:nvSpPr>
        <p:spPr bwMode="auto">
          <a:xfrm>
            <a:off x="0" y="2492375"/>
            <a:ext cx="9144000" cy="180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fr-CH" sz="1600" dirty="0">
              <a:cs typeface="Calibri" charset="0"/>
            </a:endParaRPr>
          </a:p>
          <a:p>
            <a:pPr algn="ctr"/>
            <a:r>
              <a:rPr lang="fr-CH" sz="1600" b="1" dirty="0">
                <a:cs typeface="Calibri" charset="0"/>
              </a:rPr>
              <a:t>Farhad Rachidi</a:t>
            </a:r>
          </a:p>
          <a:p>
            <a:pPr algn="ctr"/>
            <a:r>
              <a:rPr lang="en-US" sz="1600" dirty="0">
                <a:cs typeface="Calibri" charset="0"/>
              </a:rPr>
              <a:t>Swiss Federal Institute of Technology (EPFL</a:t>
            </a:r>
            <a:r>
              <a:rPr lang="fr-CH" sz="1600" dirty="0">
                <a:cs typeface="Calibri" charset="0"/>
              </a:rPr>
              <a:t>)</a:t>
            </a:r>
          </a:p>
          <a:p>
            <a:pPr algn="ctr"/>
            <a:r>
              <a:rPr lang="fr-CH" sz="1600" dirty="0">
                <a:cs typeface="Calibri" charset="0"/>
              </a:rPr>
              <a:t>EMC Laboratory</a:t>
            </a:r>
          </a:p>
          <a:p>
            <a:pPr algn="ctr"/>
            <a:r>
              <a:rPr lang="en-US" sz="1600" dirty="0">
                <a:cs typeface="Calibri" charset="0"/>
                <a:hlinkClick r:id="rId4"/>
              </a:rPr>
              <a:t>Farhad.Rachidi@epfl.ch</a:t>
            </a:r>
            <a:r>
              <a:rPr lang="en-US" sz="1600" dirty="0">
                <a:cs typeface="Calibri" charset="0"/>
              </a:rPr>
              <a:t> </a:t>
            </a:r>
          </a:p>
          <a:p>
            <a:pPr algn="ctr"/>
            <a:r>
              <a:rPr lang="en-US" sz="1600" dirty="0">
                <a:cs typeface="Calibri" charset="0"/>
                <a:hlinkClick r:id="rId5"/>
              </a:rPr>
              <a:t>http://emc.epfl.ch</a:t>
            </a:r>
            <a:r>
              <a:rPr lang="en-US" sz="1600" dirty="0">
                <a:cs typeface="Calibri" charset="0"/>
              </a:rPr>
              <a:t> </a:t>
            </a:r>
          </a:p>
          <a:p>
            <a:pPr algn="ctr"/>
            <a:endParaRPr lang="en-US" sz="1600" dirty="0">
              <a:cs typeface="Calibri" charset="0"/>
            </a:endParaRPr>
          </a:p>
        </p:txBody>
      </p:sp>
    </p:spTree>
    <p:extLst>
      <p:ext uri="{BB962C8B-B14F-4D97-AF65-F5344CB8AC3E}">
        <p14:creationId xmlns:p14="http://schemas.microsoft.com/office/powerpoint/2010/main" val="3269513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body" sz="half" idx="1"/>
          </p:nvPr>
        </p:nvSpPr>
        <p:spPr>
          <a:xfrm>
            <a:off x="304800" y="1190625"/>
            <a:ext cx="8126413" cy="1755775"/>
          </a:xfrm>
        </p:spPr>
        <p:txBody>
          <a:bodyPr/>
          <a:lstStyle/>
          <a:p>
            <a:pPr eaLnBrk="1" hangingPunct="1"/>
            <a:r>
              <a:rPr lang="en-US" altLang="en-US" sz="2000" dirty="0">
                <a:ea typeface="ＭＳ Ｐゴシック" charset="-128"/>
              </a:rPr>
              <a:t>Similarly, the </a:t>
            </a:r>
            <a:r>
              <a:rPr lang="en-US" altLang="en-US" sz="2000" i="1" dirty="0">
                <a:ea typeface="ＭＳ Ｐゴシック" charset="-128"/>
              </a:rPr>
              <a:t>line current</a:t>
            </a:r>
            <a:r>
              <a:rPr lang="en-US" altLang="en-US" sz="2000" dirty="0">
                <a:ea typeface="ＭＳ Ｐゴシック" charset="-128"/>
              </a:rPr>
              <a:t> at </a:t>
            </a:r>
            <a:r>
              <a:rPr lang="en-US" altLang="en-US" sz="2000" i="1" dirty="0">
                <a:ea typeface="ＭＳ Ｐゴシック" charset="-128"/>
              </a:rPr>
              <a:t>x</a:t>
            </a:r>
            <a:r>
              <a:rPr lang="en-US" altLang="en-US" sz="2000" dirty="0">
                <a:ea typeface="ＭＳ Ｐゴシック" charset="-128"/>
              </a:rPr>
              <a:t> = 0 and </a:t>
            </a:r>
            <a:r>
              <a:rPr lang="en-US" altLang="en-US" sz="2000" i="1" dirty="0">
                <a:ea typeface="ＭＳ Ｐゴシック" charset="-128"/>
              </a:rPr>
              <a:t>x</a:t>
            </a:r>
            <a:r>
              <a:rPr lang="en-US" altLang="en-US" sz="2000" dirty="0">
                <a:ea typeface="ＭＳ Ｐゴシック" charset="-128"/>
              </a:rPr>
              <a:t> = </a:t>
            </a:r>
            <a:r>
              <a:rPr lang="en-US" altLang="en-US" sz="2000" i="1" dirty="0">
                <a:ea typeface="ＭＳ Ｐゴシック" charset="-128"/>
              </a:rPr>
              <a:t>L</a:t>
            </a:r>
            <a:r>
              <a:rPr lang="en-US" altLang="en-US" sz="2000" dirty="0">
                <a:ea typeface="ＭＳ Ｐゴシック" charset="-128"/>
              </a:rPr>
              <a:t> can be found and these transient responses have the same form as the equations above, but with the leading terms (1+</a:t>
            </a:r>
            <a:r>
              <a:rPr lang="en-US" altLang="en-US" sz="2000" dirty="0">
                <a:latin typeface="Symbol" charset="2"/>
                <a:ea typeface="ＭＳ Ｐゴシック" charset="-128"/>
              </a:rPr>
              <a:t>ρ</a:t>
            </a:r>
            <a:r>
              <a:rPr lang="en-US" altLang="en-US" sz="2000" baseline="-20000" dirty="0">
                <a:ea typeface="ＭＳ Ｐゴシック" charset="-128"/>
              </a:rPr>
              <a:t>1</a:t>
            </a:r>
            <a:r>
              <a:rPr lang="en-US" altLang="en-US" sz="2000" dirty="0">
                <a:ea typeface="ＭＳ Ｐゴシック" charset="-128"/>
              </a:rPr>
              <a:t>) and (1+</a:t>
            </a:r>
            <a:r>
              <a:rPr lang="en-US" altLang="en-US" sz="2000" dirty="0">
                <a:latin typeface="Symbol" charset="2"/>
                <a:ea typeface="ＭＳ Ｐゴシック" charset="-128"/>
              </a:rPr>
              <a:t>ρ</a:t>
            </a:r>
            <a:r>
              <a:rPr lang="en-US" altLang="en-US" sz="2000" baseline="-20000" dirty="0">
                <a:ea typeface="ＭＳ Ｐゴシック" charset="-128"/>
              </a:rPr>
              <a:t>2</a:t>
            </a:r>
            <a:r>
              <a:rPr lang="en-US" altLang="en-US" sz="2000" dirty="0">
                <a:ea typeface="ＭＳ Ｐゴシック" charset="-128"/>
              </a:rPr>
              <a:t>) replaced by (1-</a:t>
            </a:r>
            <a:r>
              <a:rPr lang="en-US" altLang="en-US" sz="2000" dirty="0">
                <a:latin typeface="Symbol" charset="2"/>
                <a:ea typeface="ＭＳ Ｐゴシック" charset="-128"/>
              </a:rPr>
              <a:t>ρ</a:t>
            </a:r>
            <a:r>
              <a:rPr lang="en-US" altLang="en-US" sz="2000" baseline="-20000" dirty="0">
                <a:ea typeface="ＭＳ Ｐゴシック" charset="-128"/>
              </a:rPr>
              <a:t>1</a:t>
            </a:r>
            <a:r>
              <a:rPr lang="en-US" altLang="en-US" sz="2000" dirty="0">
                <a:ea typeface="ＭＳ Ｐゴシック" charset="-128"/>
              </a:rPr>
              <a:t>)/</a:t>
            </a:r>
            <a:r>
              <a:rPr lang="en-US" altLang="en-US" sz="2000" dirty="0" err="1">
                <a:ea typeface="ＭＳ Ｐゴシック" charset="-128"/>
              </a:rPr>
              <a:t>Z</a:t>
            </a:r>
            <a:r>
              <a:rPr lang="en-US" altLang="en-US" sz="2000" baseline="-20000" dirty="0" err="1">
                <a:ea typeface="ＭＳ Ｐゴシック" charset="-128"/>
              </a:rPr>
              <a:t>c</a:t>
            </a:r>
            <a:r>
              <a:rPr lang="en-US" altLang="en-US" sz="2000" dirty="0">
                <a:ea typeface="ＭＳ Ｐゴシック" charset="-128"/>
              </a:rPr>
              <a:t> and (1-</a:t>
            </a:r>
            <a:r>
              <a:rPr lang="en-US" altLang="en-US" sz="2000" dirty="0">
                <a:latin typeface="Symbol" charset="2"/>
                <a:ea typeface="ＭＳ Ｐゴシック" charset="-128"/>
              </a:rPr>
              <a:t>ρ</a:t>
            </a:r>
            <a:r>
              <a:rPr lang="en-US" altLang="en-US" sz="2000" baseline="-20000" dirty="0">
                <a:ea typeface="ＭＳ Ｐゴシック" charset="-128"/>
              </a:rPr>
              <a:t>2</a:t>
            </a:r>
            <a:r>
              <a:rPr lang="en-US" altLang="en-US" sz="2000" dirty="0">
                <a:ea typeface="ＭＳ Ｐゴシック" charset="-128"/>
              </a:rPr>
              <a:t>)/</a:t>
            </a:r>
            <a:r>
              <a:rPr lang="en-US" altLang="en-US" sz="2000" dirty="0" err="1">
                <a:ea typeface="ＭＳ Ｐゴシック" charset="-128"/>
              </a:rPr>
              <a:t>Z</a:t>
            </a:r>
            <a:r>
              <a:rPr lang="en-US" altLang="en-US" sz="2000" baseline="-20000" dirty="0" err="1">
                <a:ea typeface="ＭＳ Ｐゴシック" charset="-128"/>
              </a:rPr>
              <a:t>c</a:t>
            </a:r>
            <a:r>
              <a:rPr lang="en-US" altLang="en-US" sz="2000" dirty="0">
                <a:ea typeface="ＭＳ Ｐゴシック" charset="-128"/>
              </a:rPr>
              <a:t>, respectively. Recall that the load current at x = 0 is -I(0), while the load current at x = L is simply the line current.</a:t>
            </a:r>
          </a:p>
          <a:p>
            <a:pPr eaLnBrk="1" hangingPunct="1">
              <a:buFont typeface="Wingdings" charset="2"/>
              <a:buNone/>
            </a:pPr>
            <a:endParaRPr lang="en-US" altLang="en-US" sz="2000" dirty="0">
              <a:ea typeface="ＭＳ Ｐゴシック" charset="-128"/>
            </a:endParaRPr>
          </a:p>
          <a:p>
            <a:pPr eaLnBrk="1" hangingPunct="1"/>
            <a:r>
              <a:rPr lang="en-US" altLang="en-US" sz="2000" dirty="0">
                <a:ea typeface="ＭＳ Ｐゴシック" charset="-128"/>
              </a:rPr>
              <a:t>As discussed by Paul (Analysis of Multiconductor Transmission Lines</a:t>
            </a:r>
            <a:r>
              <a:rPr lang="en-US" altLang="fr-CH" sz="2000" dirty="0">
                <a:ea typeface="ＭＳ Ｐゴシック" charset="-128"/>
              </a:rPr>
              <a:t>”</a:t>
            </a:r>
            <a:r>
              <a:rPr lang="en-US" altLang="en-US" sz="2000" dirty="0">
                <a:ea typeface="ＭＳ Ｐゴシック" charset="-128"/>
              </a:rPr>
              <a:t>, John Wiley &amp; Sons, NY, 1994), this formalism can be applied to multiconductor lines as well, as long as there is no dispersion in the propagation constants and the loads are not functions of frequency.</a:t>
            </a:r>
          </a:p>
        </p:txBody>
      </p:sp>
      <p:sp>
        <p:nvSpPr>
          <p:cNvPr id="34819" name="Rectangle 4"/>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4820" name="Rectangle 5"/>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4821" name="Rectangle 6"/>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4822" name="Rectangle 7"/>
          <p:cNvSpPr>
            <a:spLocks noChangeArrowheads="1"/>
          </p:cNvSpPr>
          <p:nvPr/>
        </p:nvSpPr>
        <p:spPr bwMode="auto">
          <a:xfrm>
            <a:off x="0" y="31861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 name="Rectangle 2">
            <a:extLst>
              <a:ext uri="{FF2B5EF4-FFF2-40B4-BE49-F238E27FC236}">
                <a16:creationId xmlns:a16="http://schemas.microsoft.com/office/drawing/2014/main" id="{8DA26BB5-0354-0B4D-EC2C-AB34351A9ACD}"/>
              </a:ext>
            </a:extLst>
          </p:cNvPr>
          <p:cNvSpPr>
            <a:spLocks noChangeArrowheads="1"/>
          </p:cNvSpPr>
          <p:nvPr/>
        </p:nvSpPr>
        <p:spPr bwMode="auto">
          <a:xfrm>
            <a:off x="0" y="-12019"/>
            <a:ext cx="9144000" cy="1143000"/>
          </a:xfrm>
          <a:prstGeom prst="rect">
            <a:avLst/>
          </a:prstGeom>
          <a:solidFill>
            <a:srgbClr val="4F81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fontAlgn="auto">
              <a:spcBef>
                <a:spcPts val="0"/>
              </a:spcBef>
              <a:spcAft>
                <a:spcPts val="0"/>
              </a:spcAft>
              <a:defRPr/>
            </a:pPr>
            <a:r>
              <a:rPr lang="en-US" sz="3200" kern="0" dirty="0">
                <a:solidFill>
                  <a:sysClr val="window" lastClr="FFFFFF"/>
                </a:solidFill>
                <a:cs typeface="Arial" charset="0"/>
              </a:rPr>
              <a:t>Time Domain Solutions</a:t>
            </a:r>
          </a:p>
          <a:p>
            <a:pPr fontAlgn="auto">
              <a:spcBef>
                <a:spcPts val="0"/>
              </a:spcBef>
              <a:spcAft>
                <a:spcPts val="0"/>
              </a:spcAft>
              <a:defRPr/>
            </a:pPr>
            <a:r>
              <a:rPr lang="en-US" sz="2400" kern="0" dirty="0">
                <a:solidFill>
                  <a:sysClr val="window" lastClr="FFFFFF"/>
                </a:solidFill>
                <a:cs typeface="Arial" charset="0"/>
              </a:rPr>
              <a:t>Analytical transformation from the frequency to time domain</a:t>
            </a:r>
            <a:r>
              <a:rPr lang="en-US" sz="3200" kern="0" dirty="0">
                <a:solidFill>
                  <a:sysClr val="window" lastClr="FFFFFF"/>
                </a:solidFill>
                <a:cs typeface="Arial" charset="0"/>
              </a:rPr>
              <a:t> </a:t>
            </a:r>
          </a:p>
        </p:txBody>
      </p:sp>
    </p:spTree>
  </p:cSld>
  <p:clrMapOvr>
    <a:masterClrMapping/>
  </p:clrMapOvr>
  <p:transition spd="med">
    <p:randomBar dir="vert"/>
    <p:sndAc>
      <p:end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009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build="p" bldLvl="2"/>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2146" name="Rectangle 2"/>
          <p:cNvSpPr>
            <a:spLocks noGrp="1" noChangeArrowheads="1"/>
          </p:cNvSpPr>
          <p:nvPr>
            <p:ph type="body" sz="half" idx="1"/>
          </p:nvPr>
        </p:nvSpPr>
        <p:spPr>
          <a:xfrm>
            <a:off x="304800" y="1190625"/>
            <a:ext cx="8126413" cy="1755775"/>
          </a:xfrm>
        </p:spPr>
        <p:txBody>
          <a:bodyPr/>
          <a:lstStyle/>
          <a:p>
            <a:pPr eaLnBrk="1" hangingPunct="1"/>
            <a:r>
              <a:rPr lang="en-US" altLang="en-US" sz="2000">
                <a:ea typeface="ＭＳ Ｐゴシック" charset="-128"/>
              </a:rPr>
              <a:t>Many practical transmission line problems contain dispersion in the propagation constants or frequency dependent loads, and the direct analytical solution in the previous section cannot be used to compute the transient responses. A useful approach for obtaining transient responses in these cases is to perform calculations in the frequency-domain and then to transform the solutions into the time-domain using a numerical evaluation of the Fourier transform integral. </a:t>
            </a:r>
          </a:p>
          <a:p>
            <a:pPr eaLnBrk="1" hangingPunct="1"/>
            <a:r>
              <a:rPr lang="en-US" altLang="en-US" sz="2000">
                <a:ea typeface="ＭＳ Ｐゴシック" charset="-128"/>
              </a:rPr>
              <a:t>In doing this, the non-sinusoidal excitation (a step function, for example) is first transformed in the frequency-domain. Then, at each significant frequency contained spectrum of the excitation function, the frequency domain equations are used to determine the response spectrum. The resulting response spectrum is converted into the time-domain using an inverse FFT numerical approach.</a:t>
            </a:r>
          </a:p>
        </p:txBody>
      </p:sp>
      <p:sp>
        <p:nvSpPr>
          <p:cNvPr id="36867" name="Rectangle 4"/>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6868" name="Rectangle 5"/>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6869" name="Rectangle 6"/>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6870" name="Rectangle 7"/>
          <p:cNvSpPr>
            <a:spLocks noChangeArrowheads="1"/>
          </p:cNvSpPr>
          <p:nvPr/>
        </p:nvSpPr>
        <p:spPr bwMode="auto">
          <a:xfrm>
            <a:off x="0" y="31861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2" name="Rectangle 2">
            <a:extLst>
              <a:ext uri="{FF2B5EF4-FFF2-40B4-BE49-F238E27FC236}">
                <a16:creationId xmlns:a16="http://schemas.microsoft.com/office/drawing/2014/main" id="{76552295-B225-B177-565E-8A6278C412C6}"/>
              </a:ext>
            </a:extLst>
          </p:cNvPr>
          <p:cNvSpPr>
            <a:spLocks noChangeArrowheads="1"/>
          </p:cNvSpPr>
          <p:nvPr/>
        </p:nvSpPr>
        <p:spPr bwMode="auto">
          <a:xfrm>
            <a:off x="0" y="-12019"/>
            <a:ext cx="9144000" cy="1143000"/>
          </a:xfrm>
          <a:prstGeom prst="rect">
            <a:avLst/>
          </a:prstGeom>
          <a:solidFill>
            <a:srgbClr val="4F81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fontAlgn="auto">
              <a:spcBef>
                <a:spcPts val="0"/>
              </a:spcBef>
              <a:spcAft>
                <a:spcPts val="0"/>
              </a:spcAft>
              <a:defRPr/>
            </a:pPr>
            <a:r>
              <a:rPr lang="en-US" sz="3200" kern="0" dirty="0">
                <a:solidFill>
                  <a:sysClr val="window" lastClr="FFFFFF"/>
                </a:solidFill>
                <a:cs typeface="Arial" charset="0"/>
              </a:rPr>
              <a:t>Time Domain Solutions</a:t>
            </a:r>
          </a:p>
          <a:p>
            <a:pPr fontAlgn="auto">
              <a:spcBef>
                <a:spcPts val="0"/>
              </a:spcBef>
              <a:spcAft>
                <a:spcPts val="0"/>
              </a:spcAft>
              <a:defRPr/>
            </a:pPr>
            <a:r>
              <a:rPr lang="en-US" sz="2400" kern="0" dirty="0">
                <a:solidFill>
                  <a:sysClr val="window" lastClr="FFFFFF"/>
                </a:solidFill>
                <a:cs typeface="Arial" charset="0"/>
              </a:rPr>
              <a:t>Analytical transformation from the frequency to time domain</a:t>
            </a:r>
            <a:r>
              <a:rPr lang="en-US" sz="3200" kern="0" dirty="0">
                <a:solidFill>
                  <a:sysClr val="window" lastClr="FFFFFF"/>
                </a:solidFill>
                <a:cs typeface="Arial" charset="0"/>
              </a:rPr>
              <a:t> </a:t>
            </a:r>
          </a:p>
        </p:txBody>
      </p:sp>
    </p:spTree>
  </p:cSld>
  <p:clrMapOvr>
    <a:masterClrMapping/>
  </p:clrMapOvr>
  <p:transition spd="med">
    <p:randomBar dir="vert"/>
    <p:sndAc>
      <p:end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214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214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2146" grpId="0" build="p" bldLvl="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ChangeArrowheads="1"/>
          </p:cNvSpPr>
          <p:nvPr/>
        </p:nvSpPr>
        <p:spPr bwMode="auto">
          <a:xfrm>
            <a:off x="1752600" y="3609975"/>
            <a:ext cx="5410200" cy="2667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8914" name="Rectangle 3"/>
          <p:cNvSpPr>
            <a:spLocks noChangeArrowheads="1"/>
          </p:cNvSpPr>
          <p:nvPr/>
        </p:nvSpPr>
        <p:spPr bwMode="auto">
          <a:xfrm>
            <a:off x="3852863" y="3295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8915" name="Rectangle 4"/>
          <p:cNvSpPr>
            <a:spLocks noChangeArrowheads="1"/>
          </p:cNvSpPr>
          <p:nvPr/>
        </p:nvSpPr>
        <p:spPr bwMode="auto">
          <a:xfrm>
            <a:off x="3862388" y="3295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8916" name="Rectangle 5"/>
          <p:cNvSpPr>
            <a:spLocks noChangeArrowheads="1"/>
          </p:cNvSpPr>
          <p:nvPr/>
        </p:nvSpPr>
        <p:spPr bwMode="auto">
          <a:xfrm>
            <a:off x="4038600" y="3295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8917" name="Rectangle 6"/>
          <p:cNvSpPr>
            <a:spLocks noChangeArrowheads="1"/>
          </p:cNvSpPr>
          <p:nvPr/>
        </p:nvSpPr>
        <p:spPr bwMode="auto">
          <a:xfrm>
            <a:off x="4043363" y="3295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8918" name="Rectangle 7"/>
          <p:cNvSpPr>
            <a:spLocks noChangeArrowheads="1"/>
          </p:cNvSpPr>
          <p:nvPr/>
        </p:nvSpPr>
        <p:spPr bwMode="auto">
          <a:xfrm>
            <a:off x="3043238"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8919" name="Rectangle 8"/>
          <p:cNvSpPr>
            <a:spLocks noChangeArrowheads="1"/>
          </p:cNvSpPr>
          <p:nvPr/>
        </p:nvSpPr>
        <p:spPr bwMode="auto">
          <a:xfrm>
            <a:off x="2481263"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8920" name="Rectangle 9"/>
          <p:cNvSpPr>
            <a:spLocks noChangeArrowheads="1"/>
          </p:cNvSpPr>
          <p:nvPr/>
        </p:nvSpPr>
        <p:spPr bwMode="auto">
          <a:xfrm>
            <a:off x="2243138"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8921" name="Rectangle 10"/>
          <p:cNvSpPr>
            <a:spLocks noChangeArrowheads="1"/>
          </p:cNvSpPr>
          <p:nvPr/>
        </p:nvSpPr>
        <p:spPr bwMode="auto">
          <a:xfrm>
            <a:off x="4071938" y="32908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8922" name="Rectangle 11"/>
          <p:cNvSpPr>
            <a:spLocks noChangeArrowheads="1"/>
          </p:cNvSpPr>
          <p:nvPr/>
        </p:nvSpPr>
        <p:spPr bwMode="auto">
          <a:xfrm>
            <a:off x="3709988"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8923" name="Rectangle 12"/>
          <p:cNvSpPr>
            <a:spLocks noChangeArrowheads="1"/>
          </p:cNvSpPr>
          <p:nvPr/>
        </p:nvSpPr>
        <p:spPr bwMode="auto">
          <a:xfrm>
            <a:off x="4057650" y="32908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8924" name="Rectangle 13"/>
          <p:cNvSpPr>
            <a:spLocks noChangeArrowheads="1"/>
          </p:cNvSpPr>
          <p:nvPr/>
        </p:nvSpPr>
        <p:spPr bwMode="auto">
          <a:xfrm>
            <a:off x="2452688"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8925" name="Rectangle 14"/>
          <p:cNvSpPr>
            <a:spLocks noChangeArrowheads="1"/>
          </p:cNvSpPr>
          <p:nvPr/>
        </p:nvSpPr>
        <p:spPr bwMode="auto">
          <a:xfrm>
            <a:off x="3414713"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8926" name="Rectangle 15"/>
          <p:cNvSpPr>
            <a:spLocks noChangeArrowheads="1"/>
          </p:cNvSpPr>
          <p:nvPr/>
        </p:nvSpPr>
        <p:spPr bwMode="auto">
          <a:xfrm>
            <a:off x="3043238"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8927" name="Rectangle 16"/>
          <p:cNvSpPr>
            <a:spLocks noChangeArrowheads="1"/>
          </p:cNvSpPr>
          <p:nvPr/>
        </p:nvSpPr>
        <p:spPr bwMode="auto">
          <a:xfrm>
            <a:off x="3790950" y="3276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8928" name="Rectangle 17"/>
          <p:cNvSpPr>
            <a:spLocks noChangeArrowheads="1"/>
          </p:cNvSpPr>
          <p:nvPr/>
        </p:nvSpPr>
        <p:spPr bwMode="auto">
          <a:xfrm>
            <a:off x="4138613" y="3276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8929" name="Rectangle 18"/>
          <p:cNvSpPr>
            <a:spLocks noChangeArrowheads="1"/>
          </p:cNvSpPr>
          <p:nvPr/>
        </p:nvSpPr>
        <p:spPr bwMode="auto">
          <a:xfrm>
            <a:off x="2176463" y="31099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8930" name="Rectangle 19"/>
          <p:cNvSpPr>
            <a:spLocks noChangeArrowheads="1"/>
          </p:cNvSpPr>
          <p:nvPr/>
        </p:nvSpPr>
        <p:spPr bwMode="auto">
          <a:xfrm>
            <a:off x="1814513" y="2757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8931" name="Rectangle 20"/>
          <p:cNvSpPr>
            <a:spLocks noChangeArrowheads="1"/>
          </p:cNvSpPr>
          <p:nvPr/>
        </p:nvSpPr>
        <p:spPr bwMode="auto">
          <a:xfrm>
            <a:off x="1824038" y="3105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8932" name="Rectangle 21"/>
          <p:cNvSpPr>
            <a:spLocks noChangeArrowheads="1"/>
          </p:cNvSpPr>
          <p:nvPr/>
        </p:nvSpPr>
        <p:spPr bwMode="auto">
          <a:xfrm>
            <a:off x="4271963" y="32623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8933" name="Rectangle 22"/>
          <p:cNvSpPr>
            <a:spLocks noChangeArrowheads="1"/>
          </p:cNvSpPr>
          <p:nvPr/>
        </p:nvSpPr>
        <p:spPr bwMode="auto">
          <a:xfrm>
            <a:off x="3338513" y="3148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8934" name="Rectangle 23"/>
          <p:cNvSpPr>
            <a:spLocks noChangeArrowheads="1"/>
          </p:cNvSpPr>
          <p:nvPr/>
        </p:nvSpPr>
        <p:spPr bwMode="auto">
          <a:xfrm>
            <a:off x="2481263"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8935" name="Rectangle 24"/>
          <p:cNvSpPr>
            <a:spLocks noChangeArrowheads="1"/>
          </p:cNvSpPr>
          <p:nvPr/>
        </p:nvSpPr>
        <p:spPr bwMode="auto">
          <a:xfrm>
            <a:off x="3043238"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8936" name="Rectangle 25"/>
          <p:cNvSpPr>
            <a:spLocks noChangeArrowheads="1"/>
          </p:cNvSpPr>
          <p:nvPr/>
        </p:nvSpPr>
        <p:spPr bwMode="auto">
          <a:xfrm>
            <a:off x="2947988"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8937" name="Rectangle 26"/>
          <p:cNvSpPr>
            <a:spLocks noChangeArrowheads="1"/>
          </p:cNvSpPr>
          <p:nvPr/>
        </p:nvSpPr>
        <p:spPr bwMode="auto">
          <a:xfrm>
            <a:off x="3886200" y="3295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8938" name="Rectangle 27"/>
          <p:cNvSpPr>
            <a:spLocks noChangeArrowheads="1"/>
          </p:cNvSpPr>
          <p:nvPr/>
        </p:nvSpPr>
        <p:spPr bwMode="auto">
          <a:xfrm>
            <a:off x="3924300" y="3295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8939" name="Rectangle 28"/>
          <p:cNvSpPr>
            <a:spLocks noChangeArrowheads="1"/>
          </p:cNvSpPr>
          <p:nvPr/>
        </p:nvSpPr>
        <p:spPr bwMode="auto">
          <a:xfrm>
            <a:off x="1543050" y="2243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8940" name="Rectangle 29"/>
          <p:cNvSpPr>
            <a:spLocks noChangeArrowheads="1"/>
          </p:cNvSpPr>
          <p:nvPr/>
        </p:nvSpPr>
        <p:spPr bwMode="auto">
          <a:xfrm>
            <a:off x="1481138" y="20621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8941" name="Rectangle 30"/>
          <p:cNvSpPr>
            <a:spLocks noChangeArrowheads="1"/>
          </p:cNvSpPr>
          <p:nvPr/>
        </p:nvSpPr>
        <p:spPr bwMode="auto">
          <a:xfrm>
            <a:off x="3429000" y="3148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8942" name="Rectangle 31"/>
          <p:cNvSpPr>
            <a:spLocks noChangeArrowheads="1"/>
          </p:cNvSpPr>
          <p:nvPr/>
        </p:nvSpPr>
        <p:spPr bwMode="auto">
          <a:xfrm>
            <a:off x="3733800" y="3176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8943" name="Rectangle 32"/>
          <p:cNvSpPr>
            <a:spLocks noChangeArrowheads="1"/>
          </p:cNvSpPr>
          <p:nvPr/>
        </p:nvSpPr>
        <p:spPr bwMode="auto">
          <a:xfrm>
            <a:off x="3786188" y="32527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8944" name="Rectangle 33"/>
          <p:cNvSpPr>
            <a:spLocks noChangeArrowheads="1"/>
          </p:cNvSpPr>
          <p:nvPr/>
        </p:nvSpPr>
        <p:spPr bwMode="auto">
          <a:xfrm>
            <a:off x="3843338" y="30861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8945" name="Rectangle 34"/>
          <p:cNvSpPr>
            <a:spLocks noChangeArrowheads="1"/>
          </p:cNvSpPr>
          <p:nvPr/>
        </p:nvSpPr>
        <p:spPr bwMode="auto">
          <a:xfrm>
            <a:off x="3681413" y="3124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8946" name="Rectangle 35"/>
          <p:cNvSpPr>
            <a:spLocks noChangeArrowheads="1"/>
          </p:cNvSpPr>
          <p:nvPr/>
        </p:nvSpPr>
        <p:spPr bwMode="auto">
          <a:xfrm>
            <a:off x="3338513" y="3176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8947" name="Rectangle 36"/>
          <p:cNvSpPr>
            <a:spLocks noChangeArrowheads="1"/>
          </p:cNvSpPr>
          <p:nvPr/>
        </p:nvSpPr>
        <p:spPr bwMode="auto">
          <a:xfrm>
            <a:off x="3462338" y="31575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8948" name="Rectangle 37"/>
          <p:cNvSpPr>
            <a:spLocks noChangeArrowheads="1"/>
          </p:cNvSpPr>
          <p:nvPr/>
        </p:nvSpPr>
        <p:spPr bwMode="auto">
          <a:xfrm>
            <a:off x="4095750" y="3148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8949" name="Rectangle 38"/>
          <p:cNvSpPr>
            <a:spLocks noChangeArrowheads="1"/>
          </p:cNvSpPr>
          <p:nvPr/>
        </p:nvSpPr>
        <p:spPr bwMode="auto">
          <a:xfrm>
            <a:off x="3671888" y="3148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8950" name="Rectangle 39"/>
          <p:cNvSpPr>
            <a:spLocks noChangeArrowheads="1"/>
          </p:cNvSpPr>
          <p:nvPr/>
        </p:nvSpPr>
        <p:spPr bwMode="auto">
          <a:xfrm>
            <a:off x="3486150"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8951" name="Rectangle 40"/>
          <p:cNvSpPr>
            <a:spLocks noChangeArrowheads="1"/>
          </p:cNvSpPr>
          <p:nvPr/>
        </p:nvSpPr>
        <p:spPr bwMode="auto">
          <a:xfrm>
            <a:off x="3371850" y="3148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8952" name="Rectangle 41"/>
          <p:cNvSpPr>
            <a:spLocks noChangeArrowheads="1"/>
          </p:cNvSpPr>
          <p:nvPr/>
        </p:nvSpPr>
        <p:spPr bwMode="auto">
          <a:xfrm>
            <a:off x="3371850" y="30241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8953" name="Rectangle 42"/>
          <p:cNvSpPr>
            <a:spLocks noChangeArrowheads="1"/>
          </p:cNvSpPr>
          <p:nvPr/>
        </p:nvSpPr>
        <p:spPr bwMode="auto">
          <a:xfrm>
            <a:off x="3348038"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8954" name="Rectangle 43"/>
          <p:cNvSpPr>
            <a:spLocks noChangeArrowheads="1"/>
          </p:cNvSpPr>
          <p:nvPr/>
        </p:nvSpPr>
        <p:spPr bwMode="auto">
          <a:xfrm>
            <a:off x="3371850" y="3257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8955" name="Rectangle 44"/>
          <p:cNvSpPr>
            <a:spLocks noChangeArrowheads="1"/>
          </p:cNvSpPr>
          <p:nvPr/>
        </p:nvSpPr>
        <p:spPr bwMode="auto">
          <a:xfrm>
            <a:off x="3562350" y="30861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8956" name="Rectangle 46"/>
          <p:cNvSpPr>
            <a:spLocks noChangeArrowheads="1"/>
          </p:cNvSpPr>
          <p:nvPr/>
        </p:nvSpPr>
        <p:spPr bwMode="auto">
          <a:xfrm>
            <a:off x="3200400" y="27289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8957" name="Rectangle 47"/>
          <p:cNvSpPr>
            <a:spLocks noChangeArrowheads="1"/>
          </p:cNvSpPr>
          <p:nvPr/>
        </p:nvSpPr>
        <p:spPr bwMode="auto">
          <a:xfrm>
            <a:off x="647700" y="1381125"/>
            <a:ext cx="655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pPr eaLnBrk="1" hangingPunct="1"/>
            <a:r>
              <a:rPr lang="fr-CH" altLang="en-US" sz="1800">
                <a:solidFill>
                  <a:schemeClr val="tx1"/>
                </a:solidFill>
                <a:latin typeface="Tahoma" charset="0"/>
              </a:rPr>
              <a:t>Consider a single-wire line, no frequency dependence</a:t>
            </a:r>
            <a:r>
              <a:rPr lang="en-US" altLang="en-US" sz="1100">
                <a:solidFill>
                  <a:schemeClr val="tx1"/>
                </a:solidFill>
                <a:latin typeface="Tahoma" charset="0"/>
              </a:rPr>
              <a:t> </a:t>
            </a:r>
            <a:endParaRPr lang="en-US" altLang="en-US">
              <a:solidFill>
                <a:schemeClr val="tx1"/>
              </a:solidFill>
              <a:latin typeface="Tahoma" charset="0"/>
            </a:endParaRPr>
          </a:p>
        </p:txBody>
      </p:sp>
      <p:sp>
        <p:nvSpPr>
          <p:cNvPr id="38958" name="Rectangle 48"/>
          <p:cNvSpPr>
            <a:spLocks noChangeArrowheads="1"/>
          </p:cNvSpPr>
          <p:nvPr/>
        </p:nvSpPr>
        <p:spPr bwMode="auto">
          <a:xfrm>
            <a:off x="2814638" y="3148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38959" name="Object 49"/>
          <p:cNvGraphicFramePr>
            <a:graphicFrameLocks noChangeAspect="1"/>
          </p:cNvGraphicFramePr>
          <p:nvPr/>
        </p:nvGraphicFramePr>
        <p:xfrm>
          <a:off x="987425" y="1971675"/>
          <a:ext cx="3165475" cy="658813"/>
        </p:xfrm>
        <a:graphic>
          <a:graphicData uri="http://schemas.openxmlformats.org/presentationml/2006/ole">
            <mc:AlternateContent xmlns:mc="http://schemas.openxmlformats.org/markup-compatibility/2006">
              <mc:Choice xmlns:v="urn:schemas-microsoft-com:vml" Requires="v">
                <p:oleObj name="Equation" r:id="rId3" imgW="1726451" imgH="355446" progId="Equation.3">
                  <p:embed/>
                </p:oleObj>
              </mc:Choice>
              <mc:Fallback>
                <p:oleObj name="Equation" r:id="rId3" imgW="1726451" imgH="355446" progId="Equation.3">
                  <p:embed/>
                  <p:pic>
                    <p:nvPicPr>
                      <p:cNvPr id="38959" name="Object 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7425" y="1971675"/>
                        <a:ext cx="3165475"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8960" name="Rectangle 50"/>
          <p:cNvSpPr>
            <a:spLocks noChangeArrowheads="1"/>
          </p:cNvSpPr>
          <p:nvPr/>
        </p:nvSpPr>
        <p:spPr bwMode="auto">
          <a:xfrm>
            <a:off x="3090863" y="3148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38961" name="Object 51"/>
          <p:cNvGraphicFramePr>
            <a:graphicFrameLocks noChangeAspect="1"/>
          </p:cNvGraphicFramePr>
          <p:nvPr/>
        </p:nvGraphicFramePr>
        <p:xfrm>
          <a:off x="927100" y="2663825"/>
          <a:ext cx="3379788" cy="636588"/>
        </p:xfrm>
        <a:graphic>
          <a:graphicData uri="http://schemas.openxmlformats.org/presentationml/2006/ole">
            <mc:AlternateContent xmlns:mc="http://schemas.openxmlformats.org/markup-compatibility/2006">
              <mc:Choice xmlns:v="urn:schemas-microsoft-com:vml" Requires="v">
                <p:oleObj name="Equation" r:id="rId5" imgW="2095500" imgH="393700" progId="Equation.3">
                  <p:embed/>
                </p:oleObj>
              </mc:Choice>
              <mc:Fallback>
                <p:oleObj name="Equation" r:id="rId5" imgW="2095500" imgH="393700" progId="Equation.3">
                  <p:embed/>
                  <p:pic>
                    <p:nvPicPr>
                      <p:cNvPr id="38961" name="Object 5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7100" y="2663825"/>
                        <a:ext cx="3379788"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8962" name="Rectangle 52"/>
          <p:cNvSpPr>
            <a:spLocks noChangeArrowheads="1"/>
          </p:cNvSpPr>
          <p:nvPr/>
        </p:nvSpPr>
        <p:spPr bwMode="auto">
          <a:xfrm>
            <a:off x="2157413" y="23812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38963" name="Object 53"/>
          <p:cNvGraphicFramePr>
            <a:graphicFrameLocks noChangeAspect="1"/>
          </p:cNvGraphicFramePr>
          <p:nvPr/>
        </p:nvGraphicFramePr>
        <p:xfrm>
          <a:off x="2133600" y="3914775"/>
          <a:ext cx="4829175" cy="2095500"/>
        </p:xfrm>
        <a:graphic>
          <a:graphicData uri="http://schemas.openxmlformats.org/presentationml/2006/ole">
            <mc:AlternateContent xmlns:mc="http://schemas.openxmlformats.org/markup-compatibility/2006">
              <mc:Choice xmlns:v="urn:schemas-microsoft-com:vml" Requires="v">
                <p:oleObj r:id="rId7" imgW="3619500" imgH="1571625" progId="Word.Picture.8">
                  <p:embed/>
                </p:oleObj>
              </mc:Choice>
              <mc:Fallback>
                <p:oleObj r:id="rId7" imgW="3619500" imgH="1571625" progId="Word.Picture.8">
                  <p:embed/>
                  <p:pic>
                    <p:nvPicPr>
                      <p:cNvPr id="38963" name="Object 5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33600" y="3914775"/>
                        <a:ext cx="4829175"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2">
            <a:extLst>
              <a:ext uri="{FF2B5EF4-FFF2-40B4-BE49-F238E27FC236}">
                <a16:creationId xmlns:a16="http://schemas.microsoft.com/office/drawing/2014/main" id="{C017F356-ECEF-7F87-B426-5AF0C5B177B3}"/>
              </a:ext>
            </a:extLst>
          </p:cNvPr>
          <p:cNvSpPr>
            <a:spLocks noChangeArrowheads="1"/>
          </p:cNvSpPr>
          <p:nvPr/>
        </p:nvSpPr>
        <p:spPr bwMode="auto">
          <a:xfrm>
            <a:off x="0" y="-12019"/>
            <a:ext cx="9144000" cy="1143000"/>
          </a:xfrm>
          <a:prstGeom prst="rect">
            <a:avLst/>
          </a:prstGeom>
          <a:solidFill>
            <a:srgbClr val="4F81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fontAlgn="auto">
              <a:spcBef>
                <a:spcPts val="0"/>
              </a:spcBef>
              <a:spcAft>
                <a:spcPts val="0"/>
              </a:spcAft>
              <a:defRPr/>
            </a:pPr>
            <a:r>
              <a:rPr lang="en-US" sz="3200" kern="0" dirty="0">
                <a:solidFill>
                  <a:sysClr val="window" lastClr="FFFFFF"/>
                </a:solidFill>
                <a:cs typeface="Arial" charset="0"/>
              </a:rPr>
              <a:t>Time Domain Solutions</a:t>
            </a:r>
          </a:p>
          <a:p>
            <a:pPr fontAlgn="auto">
              <a:spcBef>
                <a:spcPts val="0"/>
              </a:spcBef>
              <a:spcAft>
                <a:spcPts val="0"/>
              </a:spcAft>
              <a:defRPr/>
            </a:pPr>
            <a:r>
              <a:rPr lang="en-US" sz="2400" kern="0" dirty="0">
                <a:solidFill>
                  <a:sysClr val="window" lastClr="FFFFFF"/>
                </a:solidFill>
                <a:cs typeface="Arial" charset="0"/>
              </a:rPr>
              <a:t>Finite-Difference Time-Domain (FDTD) Technique </a:t>
            </a:r>
            <a:endParaRPr lang="en-US" sz="3200" kern="0" dirty="0">
              <a:solidFill>
                <a:sysClr val="window" lastClr="FFFFFF"/>
              </a:solidFill>
              <a:cs typeface="Arial"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ChangeArrowheads="1"/>
          </p:cNvSpPr>
          <p:nvPr/>
        </p:nvSpPr>
        <p:spPr bwMode="auto">
          <a:xfrm>
            <a:off x="1838325" y="4105275"/>
            <a:ext cx="4495800" cy="2133600"/>
          </a:xfrm>
          <a:prstGeom prst="rect">
            <a:avLst/>
          </a:prstGeom>
          <a:solidFill>
            <a:srgbClr val="FFFF66"/>
          </a:solidFill>
          <a:ln w="9525">
            <a:solidFill>
              <a:schemeClr val="tx1"/>
            </a:solidFill>
            <a:miter lim="800000"/>
            <a:headEnd/>
            <a:tailEnd/>
          </a:ln>
        </p:spPr>
        <p:txBody>
          <a:bodyPr wrap="none" anchor="ct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0962" name="Rectangle 3"/>
          <p:cNvSpPr>
            <a:spLocks noChangeArrowheads="1"/>
          </p:cNvSpPr>
          <p:nvPr/>
        </p:nvSpPr>
        <p:spPr bwMode="auto">
          <a:xfrm>
            <a:off x="1381125" y="1209675"/>
            <a:ext cx="5410200" cy="2667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0963" name="Rectangle 4"/>
          <p:cNvSpPr>
            <a:spLocks noChangeArrowheads="1"/>
          </p:cNvSpPr>
          <p:nvPr/>
        </p:nvSpPr>
        <p:spPr bwMode="auto">
          <a:xfrm>
            <a:off x="3852863" y="3295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0964" name="Rectangle 5"/>
          <p:cNvSpPr>
            <a:spLocks noChangeArrowheads="1"/>
          </p:cNvSpPr>
          <p:nvPr/>
        </p:nvSpPr>
        <p:spPr bwMode="auto">
          <a:xfrm>
            <a:off x="3862388" y="3295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0965" name="Rectangle 6"/>
          <p:cNvSpPr>
            <a:spLocks noChangeArrowheads="1"/>
          </p:cNvSpPr>
          <p:nvPr/>
        </p:nvSpPr>
        <p:spPr bwMode="auto">
          <a:xfrm>
            <a:off x="4038600" y="3295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0966" name="Rectangle 7"/>
          <p:cNvSpPr>
            <a:spLocks noChangeArrowheads="1"/>
          </p:cNvSpPr>
          <p:nvPr/>
        </p:nvSpPr>
        <p:spPr bwMode="auto">
          <a:xfrm>
            <a:off x="4043363" y="3295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0967" name="Rectangle 8"/>
          <p:cNvSpPr>
            <a:spLocks noChangeArrowheads="1"/>
          </p:cNvSpPr>
          <p:nvPr/>
        </p:nvSpPr>
        <p:spPr bwMode="auto">
          <a:xfrm>
            <a:off x="3043238"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0968" name="Rectangle 9"/>
          <p:cNvSpPr>
            <a:spLocks noChangeArrowheads="1"/>
          </p:cNvSpPr>
          <p:nvPr/>
        </p:nvSpPr>
        <p:spPr bwMode="auto">
          <a:xfrm>
            <a:off x="2481263"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0969" name="Rectangle 10"/>
          <p:cNvSpPr>
            <a:spLocks noChangeArrowheads="1"/>
          </p:cNvSpPr>
          <p:nvPr/>
        </p:nvSpPr>
        <p:spPr bwMode="auto">
          <a:xfrm>
            <a:off x="2243138"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0970" name="Rectangle 11"/>
          <p:cNvSpPr>
            <a:spLocks noChangeArrowheads="1"/>
          </p:cNvSpPr>
          <p:nvPr/>
        </p:nvSpPr>
        <p:spPr bwMode="auto">
          <a:xfrm>
            <a:off x="4071938" y="32908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0971" name="Rectangle 12"/>
          <p:cNvSpPr>
            <a:spLocks noChangeArrowheads="1"/>
          </p:cNvSpPr>
          <p:nvPr/>
        </p:nvSpPr>
        <p:spPr bwMode="auto">
          <a:xfrm>
            <a:off x="3709988"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0972" name="Rectangle 13"/>
          <p:cNvSpPr>
            <a:spLocks noChangeArrowheads="1"/>
          </p:cNvSpPr>
          <p:nvPr/>
        </p:nvSpPr>
        <p:spPr bwMode="auto">
          <a:xfrm>
            <a:off x="4057650" y="32908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0973" name="Rectangle 14"/>
          <p:cNvSpPr>
            <a:spLocks noChangeArrowheads="1"/>
          </p:cNvSpPr>
          <p:nvPr/>
        </p:nvSpPr>
        <p:spPr bwMode="auto">
          <a:xfrm>
            <a:off x="2452688"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0974" name="Rectangle 15"/>
          <p:cNvSpPr>
            <a:spLocks noChangeArrowheads="1"/>
          </p:cNvSpPr>
          <p:nvPr/>
        </p:nvSpPr>
        <p:spPr bwMode="auto">
          <a:xfrm>
            <a:off x="3414713"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0975" name="Rectangle 16"/>
          <p:cNvSpPr>
            <a:spLocks noChangeArrowheads="1"/>
          </p:cNvSpPr>
          <p:nvPr/>
        </p:nvSpPr>
        <p:spPr bwMode="auto">
          <a:xfrm>
            <a:off x="3043238"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0976" name="Rectangle 17"/>
          <p:cNvSpPr>
            <a:spLocks noChangeArrowheads="1"/>
          </p:cNvSpPr>
          <p:nvPr/>
        </p:nvSpPr>
        <p:spPr bwMode="auto">
          <a:xfrm>
            <a:off x="3790950" y="3276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0977" name="Rectangle 18"/>
          <p:cNvSpPr>
            <a:spLocks noChangeArrowheads="1"/>
          </p:cNvSpPr>
          <p:nvPr/>
        </p:nvSpPr>
        <p:spPr bwMode="auto">
          <a:xfrm>
            <a:off x="4138613" y="3276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0978" name="Rectangle 19"/>
          <p:cNvSpPr>
            <a:spLocks noChangeArrowheads="1"/>
          </p:cNvSpPr>
          <p:nvPr/>
        </p:nvSpPr>
        <p:spPr bwMode="auto">
          <a:xfrm>
            <a:off x="2176463" y="31099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0979" name="Rectangle 20"/>
          <p:cNvSpPr>
            <a:spLocks noChangeArrowheads="1"/>
          </p:cNvSpPr>
          <p:nvPr/>
        </p:nvSpPr>
        <p:spPr bwMode="auto">
          <a:xfrm>
            <a:off x="1814513" y="2757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0980" name="Rectangle 21"/>
          <p:cNvSpPr>
            <a:spLocks noChangeArrowheads="1"/>
          </p:cNvSpPr>
          <p:nvPr/>
        </p:nvSpPr>
        <p:spPr bwMode="auto">
          <a:xfrm>
            <a:off x="1824038" y="3105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0981" name="Rectangle 22"/>
          <p:cNvSpPr>
            <a:spLocks noChangeArrowheads="1"/>
          </p:cNvSpPr>
          <p:nvPr/>
        </p:nvSpPr>
        <p:spPr bwMode="auto">
          <a:xfrm>
            <a:off x="4271963" y="32623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0982" name="Rectangle 23"/>
          <p:cNvSpPr>
            <a:spLocks noChangeArrowheads="1"/>
          </p:cNvSpPr>
          <p:nvPr/>
        </p:nvSpPr>
        <p:spPr bwMode="auto">
          <a:xfrm>
            <a:off x="3338513" y="3148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0983" name="Rectangle 24"/>
          <p:cNvSpPr>
            <a:spLocks noChangeArrowheads="1"/>
          </p:cNvSpPr>
          <p:nvPr/>
        </p:nvSpPr>
        <p:spPr bwMode="auto">
          <a:xfrm>
            <a:off x="2481263"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0984" name="Rectangle 25"/>
          <p:cNvSpPr>
            <a:spLocks noChangeArrowheads="1"/>
          </p:cNvSpPr>
          <p:nvPr/>
        </p:nvSpPr>
        <p:spPr bwMode="auto">
          <a:xfrm>
            <a:off x="3043238"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0985" name="Rectangle 26"/>
          <p:cNvSpPr>
            <a:spLocks noChangeArrowheads="1"/>
          </p:cNvSpPr>
          <p:nvPr/>
        </p:nvSpPr>
        <p:spPr bwMode="auto">
          <a:xfrm>
            <a:off x="2947988"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0986" name="Rectangle 27"/>
          <p:cNvSpPr>
            <a:spLocks noChangeArrowheads="1"/>
          </p:cNvSpPr>
          <p:nvPr/>
        </p:nvSpPr>
        <p:spPr bwMode="auto">
          <a:xfrm>
            <a:off x="3886200" y="3295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0987" name="Rectangle 28"/>
          <p:cNvSpPr>
            <a:spLocks noChangeArrowheads="1"/>
          </p:cNvSpPr>
          <p:nvPr/>
        </p:nvSpPr>
        <p:spPr bwMode="auto">
          <a:xfrm>
            <a:off x="3924300" y="3295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0988" name="Rectangle 29"/>
          <p:cNvSpPr>
            <a:spLocks noChangeArrowheads="1"/>
          </p:cNvSpPr>
          <p:nvPr/>
        </p:nvSpPr>
        <p:spPr bwMode="auto">
          <a:xfrm>
            <a:off x="1543050" y="2243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0989" name="Rectangle 30"/>
          <p:cNvSpPr>
            <a:spLocks noChangeArrowheads="1"/>
          </p:cNvSpPr>
          <p:nvPr/>
        </p:nvSpPr>
        <p:spPr bwMode="auto">
          <a:xfrm>
            <a:off x="1481138" y="20621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0990" name="Rectangle 31"/>
          <p:cNvSpPr>
            <a:spLocks noChangeArrowheads="1"/>
          </p:cNvSpPr>
          <p:nvPr/>
        </p:nvSpPr>
        <p:spPr bwMode="auto">
          <a:xfrm>
            <a:off x="3429000" y="3148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0991" name="Rectangle 32"/>
          <p:cNvSpPr>
            <a:spLocks noChangeArrowheads="1"/>
          </p:cNvSpPr>
          <p:nvPr/>
        </p:nvSpPr>
        <p:spPr bwMode="auto">
          <a:xfrm>
            <a:off x="3733800" y="3176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0992" name="Rectangle 33"/>
          <p:cNvSpPr>
            <a:spLocks noChangeArrowheads="1"/>
          </p:cNvSpPr>
          <p:nvPr/>
        </p:nvSpPr>
        <p:spPr bwMode="auto">
          <a:xfrm>
            <a:off x="3843338" y="30861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0993" name="Rectangle 34"/>
          <p:cNvSpPr>
            <a:spLocks noChangeArrowheads="1"/>
          </p:cNvSpPr>
          <p:nvPr/>
        </p:nvSpPr>
        <p:spPr bwMode="auto">
          <a:xfrm>
            <a:off x="3681413" y="3124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0994" name="Rectangle 35"/>
          <p:cNvSpPr>
            <a:spLocks noChangeArrowheads="1"/>
          </p:cNvSpPr>
          <p:nvPr/>
        </p:nvSpPr>
        <p:spPr bwMode="auto">
          <a:xfrm>
            <a:off x="3338513" y="3176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0995" name="Rectangle 36"/>
          <p:cNvSpPr>
            <a:spLocks noChangeArrowheads="1"/>
          </p:cNvSpPr>
          <p:nvPr/>
        </p:nvSpPr>
        <p:spPr bwMode="auto">
          <a:xfrm>
            <a:off x="3462338" y="31575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0996" name="Rectangle 37"/>
          <p:cNvSpPr>
            <a:spLocks noChangeArrowheads="1"/>
          </p:cNvSpPr>
          <p:nvPr/>
        </p:nvSpPr>
        <p:spPr bwMode="auto">
          <a:xfrm>
            <a:off x="4095750" y="3148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0997" name="Rectangle 38"/>
          <p:cNvSpPr>
            <a:spLocks noChangeArrowheads="1"/>
          </p:cNvSpPr>
          <p:nvPr/>
        </p:nvSpPr>
        <p:spPr bwMode="auto">
          <a:xfrm>
            <a:off x="3671888" y="3148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0998" name="Rectangle 39"/>
          <p:cNvSpPr>
            <a:spLocks noChangeArrowheads="1"/>
          </p:cNvSpPr>
          <p:nvPr/>
        </p:nvSpPr>
        <p:spPr bwMode="auto">
          <a:xfrm>
            <a:off x="3486150"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0999" name="Rectangle 40"/>
          <p:cNvSpPr>
            <a:spLocks noChangeArrowheads="1"/>
          </p:cNvSpPr>
          <p:nvPr/>
        </p:nvSpPr>
        <p:spPr bwMode="auto">
          <a:xfrm>
            <a:off x="3371850" y="3148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1000" name="Rectangle 41"/>
          <p:cNvSpPr>
            <a:spLocks noChangeArrowheads="1"/>
          </p:cNvSpPr>
          <p:nvPr/>
        </p:nvSpPr>
        <p:spPr bwMode="auto">
          <a:xfrm>
            <a:off x="3371850" y="30241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1001" name="Rectangle 42"/>
          <p:cNvSpPr>
            <a:spLocks noChangeArrowheads="1"/>
          </p:cNvSpPr>
          <p:nvPr/>
        </p:nvSpPr>
        <p:spPr bwMode="auto">
          <a:xfrm>
            <a:off x="3348038"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1002" name="Rectangle 43"/>
          <p:cNvSpPr>
            <a:spLocks noChangeArrowheads="1"/>
          </p:cNvSpPr>
          <p:nvPr/>
        </p:nvSpPr>
        <p:spPr bwMode="auto">
          <a:xfrm>
            <a:off x="3371850" y="3257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1003" name="Rectangle 44"/>
          <p:cNvSpPr>
            <a:spLocks noChangeArrowheads="1"/>
          </p:cNvSpPr>
          <p:nvPr/>
        </p:nvSpPr>
        <p:spPr bwMode="auto">
          <a:xfrm>
            <a:off x="3562350" y="30861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1004" name="Rectangle 45"/>
          <p:cNvSpPr>
            <a:spLocks noChangeArrowheads="1"/>
          </p:cNvSpPr>
          <p:nvPr/>
        </p:nvSpPr>
        <p:spPr bwMode="auto">
          <a:xfrm>
            <a:off x="2947988" y="30622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1005" name="Rectangle 46"/>
          <p:cNvSpPr>
            <a:spLocks noChangeArrowheads="1"/>
          </p:cNvSpPr>
          <p:nvPr/>
        </p:nvSpPr>
        <p:spPr bwMode="auto">
          <a:xfrm>
            <a:off x="3200400" y="27289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1006" name="Rectangle 47"/>
          <p:cNvSpPr>
            <a:spLocks noChangeArrowheads="1"/>
          </p:cNvSpPr>
          <p:nvPr/>
        </p:nvSpPr>
        <p:spPr bwMode="auto">
          <a:xfrm>
            <a:off x="2814638" y="3148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1007" name="Rectangle 48"/>
          <p:cNvSpPr>
            <a:spLocks noChangeArrowheads="1"/>
          </p:cNvSpPr>
          <p:nvPr/>
        </p:nvSpPr>
        <p:spPr bwMode="auto">
          <a:xfrm>
            <a:off x="3090863" y="3148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1008" name="Rectangle 49"/>
          <p:cNvSpPr>
            <a:spLocks noChangeArrowheads="1"/>
          </p:cNvSpPr>
          <p:nvPr/>
        </p:nvSpPr>
        <p:spPr bwMode="auto">
          <a:xfrm>
            <a:off x="2157413" y="23812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41009" name="Object 50"/>
          <p:cNvGraphicFramePr>
            <a:graphicFrameLocks noChangeAspect="1"/>
          </p:cNvGraphicFramePr>
          <p:nvPr/>
        </p:nvGraphicFramePr>
        <p:xfrm>
          <a:off x="1905000" y="1828800"/>
          <a:ext cx="4829175" cy="2095500"/>
        </p:xfrm>
        <a:graphic>
          <a:graphicData uri="http://schemas.openxmlformats.org/presentationml/2006/ole">
            <mc:AlternateContent xmlns:mc="http://schemas.openxmlformats.org/markup-compatibility/2006">
              <mc:Choice xmlns:v="urn:schemas-microsoft-com:vml" Requires="v">
                <p:oleObj r:id="rId3" imgW="3619500" imgH="1571625" progId="Word.Picture.8">
                  <p:embed/>
                </p:oleObj>
              </mc:Choice>
              <mc:Fallback>
                <p:oleObj r:id="rId3" imgW="3619500" imgH="1571625" progId="Word.Picture.8">
                  <p:embed/>
                  <p:pic>
                    <p:nvPicPr>
                      <p:cNvPr id="41009" name="Object 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828800"/>
                        <a:ext cx="4829175"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1010" name="Rectangle 51"/>
          <p:cNvSpPr>
            <a:spLocks noChangeArrowheads="1"/>
          </p:cNvSpPr>
          <p:nvPr/>
        </p:nvSpPr>
        <p:spPr bwMode="auto">
          <a:xfrm>
            <a:off x="3214688" y="2795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41011" name="Object 52"/>
          <p:cNvGraphicFramePr>
            <a:graphicFrameLocks noChangeAspect="1"/>
          </p:cNvGraphicFramePr>
          <p:nvPr/>
        </p:nvGraphicFramePr>
        <p:xfrm>
          <a:off x="2593975" y="4433888"/>
          <a:ext cx="2925763" cy="1141412"/>
        </p:xfrm>
        <a:graphic>
          <a:graphicData uri="http://schemas.openxmlformats.org/presentationml/2006/ole">
            <mc:AlternateContent xmlns:mc="http://schemas.openxmlformats.org/markup-compatibility/2006">
              <mc:Choice xmlns:v="urn:schemas-microsoft-com:vml" Requires="v">
                <p:oleObj name="Equation" r:id="rId5" imgW="1562100" imgH="609600" progId="Equation.3">
                  <p:embed/>
                </p:oleObj>
              </mc:Choice>
              <mc:Fallback>
                <p:oleObj name="Equation" r:id="rId5" imgW="1562100" imgH="609600" progId="Equation.3">
                  <p:embed/>
                  <p:pic>
                    <p:nvPicPr>
                      <p:cNvPr id="41011" name="Object 5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3975" y="4433888"/>
                        <a:ext cx="2925763"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1012" name="Rectangle 53"/>
          <p:cNvSpPr>
            <a:spLocks noChangeArrowheads="1"/>
          </p:cNvSpPr>
          <p:nvPr/>
        </p:nvSpPr>
        <p:spPr bwMode="auto">
          <a:xfrm>
            <a:off x="3009900" y="32908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41013" name="Object 54"/>
          <p:cNvGraphicFramePr>
            <a:graphicFrameLocks noChangeAspect="1"/>
          </p:cNvGraphicFramePr>
          <p:nvPr/>
        </p:nvGraphicFramePr>
        <p:xfrm>
          <a:off x="2371725" y="5857875"/>
          <a:ext cx="3124200" cy="276225"/>
        </p:xfrm>
        <a:graphic>
          <a:graphicData uri="http://schemas.openxmlformats.org/presentationml/2006/ole">
            <mc:AlternateContent xmlns:mc="http://schemas.openxmlformats.org/markup-compatibility/2006">
              <mc:Choice xmlns:v="urn:schemas-microsoft-com:vml" Requires="v">
                <p:oleObj r:id="rId7" imgW="3124200" imgH="279400" progId="Equation.3">
                  <p:embed/>
                </p:oleObj>
              </mc:Choice>
              <mc:Fallback>
                <p:oleObj r:id="rId7" imgW="3124200" imgH="279400" progId="Equation.3">
                  <p:embed/>
                  <p:pic>
                    <p:nvPicPr>
                      <p:cNvPr id="41013" name="Object 5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71725" y="5857875"/>
                        <a:ext cx="3124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2">
            <a:extLst>
              <a:ext uri="{FF2B5EF4-FFF2-40B4-BE49-F238E27FC236}">
                <a16:creationId xmlns:a16="http://schemas.microsoft.com/office/drawing/2014/main" id="{41AE8F39-1A9B-2752-291A-90816DBF1849}"/>
              </a:ext>
            </a:extLst>
          </p:cNvPr>
          <p:cNvSpPr>
            <a:spLocks noChangeArrowheads="1"/>
          </p:cNvSpPr>
          <p:nvPr/>
        </p:nvSpPr>
        <p:spPr bwMode="auto">
          <a:xfrm>
            <a:off x="0" y="-12019"/>
            <a:ext cx="9144000" cy="1143000"/>
          </a:xfrm>
          <a:prstGeom prst="rect">
            <a:avLst/>
          </a:prstGeom>
          <a:solidFill>
            <a:srgbClr val="4F81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fontAlgn="auto">
              <a:spcBef>
                <a:spcPts val="0"/>
              </a:spcBef>
              <a:spcAft>
                <a:spcPts val="0"/>
              </a:spcAft>
              <a:defRPr/>
            </a:pPr>
            <a:r>
              <a:rPr lang="en-US" sz="3200" kern="0" dirty="0">
                <a:solidFill>
                  <a:sysClr val="window" lastClr="FFFFFF"/>
                </a:solidFill>
                <a:cs typeface="Arial" charset="0"/>
              </a:rPr>
              <a:t>Time Domain Solutions</a:t>
            </a:r>
          </a:p>
          <a:p>
            <a:pPr fontAlgn="auto">
              <a:spcBef>
                <a:spcPts val="0"/>
              </a:spcBef>
              <a:spcAft>
                <a:spcPts val="0"/>
              </a:spcAft>
              <a:defRPr/>
            </a:pPr>
            <a:r>
              <a:rPr lang="en-US" sz="2400" kern="0" dirty="0">
                <a:solidFill>
                  <a:sysClr val="window" lastClr="FFFFFF"/>
                </a:solidFill>
                <a:cs typeface="Arial" charset="0"/>
              </a:rPr>
              <a:t>Finite-Difference Time-Domain (FDTD) Technique </a:t>
            </a:r>
            <a:endParaRPr lang="en-US" sz="3200" kern="0" dirty="0">
              <a:solidFill>
                <a:sysClr val="window" lastClr="FFFFFF"/>
              </a:solidFill>
              <a:cs typeface="Arial"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0562" name="Rectangle 2"/>
          <p:cNvSpPr>
            <a:spLocks noChangeArrowheads="1"/>
          </p:cNvSpPr>
          <p:nvPr/>
        </p:nvSpPr>
        <p:spPr bwMode="auto">
          <a:xfrm>
            <a:off x="762000" y="2057400"/>
            <a:ext cx="3733800" cy="1600200"/>
          </a:xfrm>
          <a:prstGeom prst="rect">
            <a:avLst/>
          </a:prstGeom>
          <a:solidFill>
            <a:srgbClr val="FFFF66"/>
          </a:solidFill>
          <a:ln w="9525">
            <a:solidFill>
              <a:schemeClr val="tx1"/>
            </a:solidFill>
            <a:miter lim="800000"/>
            <a:headEnd/>
            <a:tailEnd/>
          </a:ln>
        </p:spPr>
        <p:txBody>
          <a:bodyPr wrap="none" anchor="ct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3010" name="Rectangle 3"/>
          <p:cNvSpPr>
            <a:spLocks noChangeArrowheads="1"/>
          </p:cNvSpPr>
          <p:nvPr/>
        </p:nvSpPr>
        <p:spPr bwMode="auto">
          <a:xfrm>
            <a:off x="3852863" y="3295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3011" name="Rectangle 4"/>
          <p:cNvSpPr>
            <a:spLocks noChangeArrowheads="1"/>
          </p:cNvSpPr>
          <p:nvPr/>
        </p:nvSpPr>
        <p:spPr bwMode="auto">
          <a:xfrm>
            <a:off x="3862388" y="3295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3012" name="Rectangle 5"/>
          <p:cNvSpPr>
            <a:spLocks noChangeArrowheads="1"/>
          </p:cNvSpPr>
          <p:nvPr/>
        </p:nvSpPr>
        <p:spPr bwMode="auto">
          <a:xfrm>
            <a:off x="4038600" y="3295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3013" name="Rectangle 6"/>
          <p:cNvSpPr>
            <a:spLocks noChangeArrowheads="1"/>
          </p:cNvSpPr>
          <p:nvPr/>
        </p:nvSpPr>
        <p:spPr bwMode="auto">
          <a:xfrm>
            <a:off x="4043363" y="3295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3014" name="Rectangle 7"/>
          <p:cNvSpPr>
            <a:spLocks noChangeArrowheads="1"/>
          </p:cNvSpPr>
          <p:nvPr/>
        </p:nvSpPr>
        <p:spPr bwMode="auto">
          <a:xfrm>
            <a:off x="3043238"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3015" name="Rectangle 8"/>
          <p:cNvSpPr>
            <a:spLocks noChangeArrowheads="1"/>
          </p:cNvSpPr>
          <p:nvPr/>
        </p:nvSpPr>
        <p:spPr bwMode="auto">
          <a:xfrm>
            <a:off x="2481263"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3016" name="Rectangle 9"/>
          <p:cNvSpPr>
            <a:spLocks noChangeArrowheads="1"/>
          </p:cNvSpPr>
          <p:nvPr/>
        </p:nvSpPr>
        <p:spPr bwMode="auto">
          <a:xfrm>
            <a:off x="2243138"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3017" name="Rectangle 10"/>
          <p:cNvSpPr>
            <a:spLocks noChangeArrowheads="1"/>
          </p:cNvSpPr>
          <p:nvPr/>
        </p:nvSpPr>
        <p:spPr bwMode="auto">
          <a:xfrm>
            <a:off x="4071938" y="32908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3018" name="Rectangle 11"/>
          <p:cNvSpPr>
            <a:spLocks noChangeArrowheads="1"/>
          </p:cNvSpPr>
          <p:nvPr/>
        </p:nvSpPr>
        <p:spPr bwMode="auto">
          <a:xfrm>
            <a:off x="3709988"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3019" name="Rectangle 12"/>
          <p:cNvSpPr>
            <a:spLocks noChangeArrowheads="1"/>
          </p:cNvSpPr>
          <p:nvPr/>
        </p:nvSpPr>
        <p:spPr bwMode="auto">
          <a:xfrm>
            <a:off x="4057650" y="32908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3020" name="Rectangle 13"/>
          <p:cNvSpPr>
            <a:spLocks noChangeArrowheads="1"/>
          </p:cNvSpPr>
          <p:nvPr/>
        </p:nvSpPr>
        <p:spPr bwMode="auto">
          <a:xfrm>
            <a:off x="2452688"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3021" name="Rectangle 14"/>
          <p:cNvSpPr>
            <a:spLocks noChangeArrowheads="1"/>
          </p:cNvSpPr>
          <p:nvPr/>
        </p:nvSpPr>
        <p:spPr bwMode="auto">
          <a:xfrm>
            <a:off x="3414713"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3022" name="Rectangle 15"/>
          <p:cNvSpPr>
            <a:spLocks noChangeArrowheads="1"/>
          </p:cNvSpPr>
          <p:nvPr/>
        </p:nvSpPr>
        <p:spPr bwMode="auto">
          <a:xfrm>
            <a:off x="3043238"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3023" name="Rectangle 16"/>
          <p:cNvSpPr>
            <a:spLocks noChangeArrowheads="1"/>
          </p:cNvSpPr>
          <p:nvPr/>
        </p:nvSpPr>
        <p:spPr bwMode="auto">
          <a:xfrm>
            <a:off x="3790950" y="3276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3024" name="Rectangle 17"/>
          <p:cNvSpPr>
            <a:spLocks noChangeArrowheads="1"/>
          </p:cNvSpPr>
          <p:nvPr/>
        </p:nvSpPr>
        <p:spPr bwMode="auto">
          <a:xfrm>
            <a:off x="4138613" y="3276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3025" name="Rectangle 18"/>
          <p:cNvSpPr>
            <a:spLocks noChangeArrowheads="1"/>
          </p:cNvSpPr>
          <p:nvPr/>
        </p:nvSpPr>
        <p:spPr bwMode="auto">
          <a:xfrm>
            <a:off x="2176463" y="31099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3026" name="Rectangle 19"/>
          <p:cNvSpPr>
            <a:spLocks noChangeArrowheads="1"/>
          </p:cNvSpPr>
          <p:nvPr/>
        </p:nvSpPr>
        <p:spPr bwMode="auto">
          <a:xfrm>
            <a:off x="1814513" y="2757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3027" name="Rectangle 20"/>
          <p:cNvSpPr>
            <a:spLocks noChangeArrowheads="1"/>
          </p:cNvSpPr>
          <p:nvPr/>
        </p:nvSpPr>
        <p:spPr bwMode="auto">
          <a:xfrm>
            <a:off x="1824038" y="3105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3028" name="Rectangle 21"/>
          <p:cNvSpPr>
            <a:spLocks noChangeArrowheads="1"/>
          </p:cNvSpPr>
          <p:nvPr/>
        </p:nvSpPr>
        <p:spPr bwMode="auto">
          <a:xfrm>
            <a:off x="4271963" y="32623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3029" name="Rectangle 22"/>
          <p:cNvSpPr>
            <a:spLocks noChangeArrowheads="1"/>
          </p:cNvSpPr>
          <p:nvPr/>
        </p:nvSpPr>
        <p:spPr bwMode="auto">
          <a:xfrm>
            <a:off x="3338513" y="3148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3030" name="Rectangle 23"/>
          <p:cNvSpPr>
            <a:spLocks noChangeArrowheads="1"/>
          </p:cNvSpPr>
          <p:nvPr/>
        </p:nvSpPr>
        <p:spPr bwMode="auto">
          <a:xfrm>
            <a:off x="2481263"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3031" name="Rectangle 24"/>
          <p:cNvSpPr>
            <a:spLocks noChangeArrowheads="1"/>
          </p:cNvSpPr>
          <p:nvPr/>
        </p:nvSpPr>
        <p:spPr bwMode="auto">
          <a:xfrm>
            <a:off x="3043238"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3032" name="Rectangle 25"/>
          <p:cNvSpPr>
            <a:spLocks noChangeArrowheads="1"/>
          </p:cNvSpPr>
          <p:nvPr/>
        </p:nvSpPr>
        <p:spPr bwMode="auto">
          <a:xfrm>
            <a:off x="2947988"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3033" name="Rectangle 26"/>
          <p:cNvSpPr>
            <a:spLocks noChangeArrowheads="1"/>
          </p:cNvSpPr>
          <p:nvPr/>
        </p:nvSpPr>
        <p:spPr bwMode="auto">
          <a:xfrm>
            <a:off x="3886200" y="3295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3034" name="Rectangle 27"/>
          <p:cNvSpPr>
            <a:spLocks noChangeArrowheads="1"/>
          </p:cNvSpPr>
          <p:nvPr/>
        </p:nvSpPr>
        <p:spPr bwMode="auto">
          <a:xfrm>
            <a:off x="3924300" y="3295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3035" name="Rectangle 28"/>
          <p:cNvSpPr>
            <a:spLocks noChangeArrowheads="1"/>
          </p:cNvSpPr>
          <p:nvPr/>
        </p:nvSpPr>
        <p:spPr bwMode="auto">
          <a:xfrm>
            <a:off x="1543050" y="2243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1090589" name="Rectangle 29"/>
          <p:cNvSpPr>
            <a:spLocks noChangeArrowheads="1"/>
          </p:cNvSpPr>
          <p:nvPr/>
        </p:nvSpPr>
        <p:spPr bwMode="auto">
          <a:xfrm>
            <a:off x="1481138" y="20621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3037" name="Rectangle 30"/>
          <p:cNvSpPr>
            <a:spLocks noChangeArrowheads="1"/>
          </p:cNvSpPr>
          <p:nvPr/>
        </p:nvSpPr>
        <p:spPr bwMode="auto">
          <a:xfrm>
            <a:off x="3429000" y="3148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3038" name="Rectangle 31"/>
          <p:cNvSpPr>
            <a:spLocks noChangeArrowheads="1"/>
          </p:cNvSpPr>
          <p:nvPr/>
        </p:nvSpPr>
        <p:spPr bwMode="auto">
          <a:xfrm>
            <a:off x="3733800" y="3176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3039" name="Rectangle 32"/>
          <p:cNvSpPr>
            <a:spLocks noChangeArrowheads="1"/>
          </p:cNvSpPr>
          <p:nvPr/>
        </p:nvSpPr>
        <p:spPr bwMode="auto">
          <a:xfrm>
            <a:off x="3843338" y="30861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3040" name="Rectangle 33"/>
          <p:cNvSpPr>
            <a:spLocks noChangeArrowheads="1"/>
          </p:cNvSpPr>
          <p:nvPr/>
        </p:nvSpPr>
        <p:spPr bwMode="auto">
          <a:xfrm>
            <a:off x="3681413" y="3124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3041" name="Rectangle 34"/>
          <p:cNvSpPr>
            <a:spLocks noChangeArrowheads="1"/>
          </p:cNvSpPr>
          <p:nvPr/>
        </p:nvSpPr>
        <p:spPr bwMode="auto">
          <a:xfrm>
            <a:off x="3338513" y="3176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3042" name="Rectangle 35"/>
          <p:cNvSpPr>
            <a:spLocks noChangeArrowheads="1"/>
          </p:cNvSpPr>
          <p:nvPr/>
        </p:nvSpPr>
        <p:spPr bwMode="auto">
          <a:xfrm>
            <a:off x="3462338" y="31575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3043" name="Rectangle 36"/>
          <p:cNvSpPr>
            <a:spLocks noChangeArrowheads="1"/>
          </p:cNvSpPr>
          <p:nvPr/>
        </p:nvSpPr>
        <p:spPr bwMode="auto">
          <a:xfrm>
            <a:off x="4095750" y="3148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3044" name="Rectangle 37"/>
          <p:cNvSpPr>
            <a:spLocks noChangeArrowheads="1"/>
          </p:cNvSpPr>
          <p:nvPr/>
        </p:nvSpPr>
        <p:spPr bwMode="auto">
          <a:xfrm>
            <a:off x="3671888" y="3148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3045" name="Rectangle 38"/>
          <p:cNvSpPr>
            <a:spLocks noChangeArrowheads="1"/>
          </p:cNvSpPr>
          <p:nvPr/>
        </p:nvSpPr>
        <p:spPr bwMode="auto">
          <a:xfrm>
            <a:off x="3486150"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3046" name="Rectangle 39"/>
          <p:cNvSpPr>
            <a:spLocks noChangeArrowheads="1"/>
          </p:cNvSpPr>
          <p:nvPr/>
        </p:nvSpPr>
        <p:spPr bwMode="auto">
          <a:xfrm>
            <a:off x="3371850" y="3148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3047" name="Rectangle 40"/>
          <p:cNvSpPr>
            <a:spLocks noChangeArrowheads="1"/>
          </p:cNvSpPr>
          <p:nvPr/>
        </p:nvSpPr>
        <p:spPr bwMode="auto">
          <a:xfrm>
            <a:off x="3371850" y="30241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3048" name="Rectangle 41"/>
          <p:cNvSpPr>
            <a:spLocks noChangeArrowheads="1"/>
          </p:cNvSpPr>
          <p:nvPr/>
        </p:nvSpPr>
        <p:spPr bwMode="auto">
          <a:xfrm>
            <a:off x="3348038"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3049" name="Rectangle 42"/>
          <p:cNvSpPr>
            <a:spLocks noChangeArrowheads="1"/>
          </p:cNvSpPr>
          <p:nvPr/>
        </p:nvSpPr>
        <p:spPr bwMode="auto">
          <a:xfrm>
            <a:off x="3371850" y="3257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3050" name="Rectangle 43"/>
          <p:cNvSpPr>
            <a:spLocks noChangeArrowheads="1"/>
          </p:cNvSpPr>
          <p:nvPr/>
        </p:nvSpPr>
        <p:spPr bwMode="auto">
          <a:xfrm>
            <a:off x="3562350" y="30861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3051" name="Rectangle 44"/>
          <p:cNvSpPr>
            <a:spLocks noChangeArrowheads="1"/>
          </p:cNvSpPr>
          <p:nvPr/>
        </p:nvSpPr>
        <p:spPr bwMode="auto">
          <a:xfrm>
            <a:off x="2947988" y="30622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3052" name="Rectangle 45"/>
          <p:cNvSpPr>
            <a:spLocks noChangeArrowheads="1"/>
          </p:cNvSpPr>
          <p:nvPr/>
        </p:nvSpPr>
        <p:spPr bwMode="auto">
          <a:xfrm>
            <a:off x="3200400" y="27289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3053" name="Rectangle 46"/>
          <p:cNvSpPr>
            <a:spLocks noChangeArrowheads="1"/>
          </p:cNvSpPr>
          <p:nvPr/>
        </p:nvSpPr>
        <p:spPr bwMode="auto">
          <a:xfrm>
            <a:off x="2814638" y="3148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3054" name="Rectangle 47"/>
          <p:cNvSpPr>
            <a:spLocks noChangeArrowheads="1"/>
          </p:cNvSpPr>
          <p:nvPr/>
        </p:nvSpPr>
        <p:spPr bwMode="auto">
          <a:xfrm>
            <a:off x="3090863" y="3148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3055" name="Rectangle 48"/>
          <p:cNvSpPr>
            <a:spLocks noChangeArrowheads="1"/>
          </p:cNvSpPr>
          <p:nvPr/>
        </p:nvSpPr>
        <p:spPr bwMode="auto">
          <a:xfrm>
            <a:off x="2157413" y="23812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3056" name="Rectangle 49"/>
          <p:cNvSpPr>
            <a:spLocks noChangeArrowheads="1"/>
          </p:cNvSpPr>
          <p:nvPr/>
        </p:nvSpPr>
        <p:spPr bwMode="auto">
          <a:xfrm>
            <a:off x="3214688" y="2795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3057" name="Rectangle 50"/>
          <p:cNvSpPr>
            <a:spLocks noChangeArrowheads="1"/>
          </p:cNvSpPr>
          <p:nvPr/>
        </p:nvSpPr>
        <p:spPr bwMode="auto">
          <a:xfrm>
            <a:off x="3009900" y="32908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1090611" name="Rectangle 51"/>
          <p:cNvSpPr>
            <a:spLocks noChangeArrowheads="1"/>
          </p:cNvSpPr>
          <p:nvPr/>
        </p:nvSpPr>
        <p:spPr bwMode="auto">
          <a:xfrm>
            <a:off x="4572000" y="1524000"/>
            <a:ext cx="4114800" cy="2209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1090612" name="Object 52"/>
          <p:cNvGraphicFramePr>
            <a:graphicFrameLocks noChangeAspect="1"/>
          </p:cNvGraphicFramePr>
          <p:nvPr/>
        </p:nvGraphicFramePr>
        <p:xfrm>
          <a:off x="4724400" y="1828800"/>
          <a:ext cx="3762375" cy="1631950"/>
        </p:xfrm>
        <a:graphic>
          <a:graphicData uri="http://schemas.openxmlformats.org/presentationml/2006/ole">
            <mc:AlternateContent xmlns:mc="http://schemas.openxmlformats.org/markup-compatibility/2006">
              <mc:Choice xmlns:v="urn:schemas-microsoft-com:vml" Requires="v">
                <p:oleObj r:id="rId3" imgW="3619500" imgH="1571625" progId="Word.Picture.8">
                  <p:embed/>
                </p:oleObj>
              </mc:Choice>
              <mc:Fallback>
                <p:oleObj r:id="rId3" imgW="3619500" imgH="1571625" progId="Word.Picture.8">
                  <p:embed/>
                  <p:pic>
                    <p:nvPicPr>
                      <p:cNvPr id="1090612" name="Object 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828800"/>
                        <a:ext cx="37623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90615" name="AutoShape 55"/>
          <p:cNvSpPr>
            <a:spLocks noChangeArrowheads="1"/>
          </p:cNvSpPr>
          <p:nvPr/>
        </p:nvSpPr>
        <p:spPr bwMode="auto">
          <a:xfrm>
            <a:off x="1981200" y="3657600"/>
            <a:ext cx="304800" cy="762000"/>
          </a:xfrm>
          <a:prstGeom prst="downArrow">
            <a:avLst>
              <a:gd name="adj1" fmla="val 50000"/>
              <a:gd name="adj2" fmla="val 62500"/>
            </a:avLst>
          </a:prstGeom>
          <a:solidFill>
            <a:srgbClr val="FFFF66"/>
          </a:solidFill>
          <a:ln w="9525">
            <a:solidFill>
              <a:schemeClr val="tx1"/>
            </a:solidFill>
            <a:miter lim="800000"/>
            <a:headEnd/>
            <a:tailEnd/>
          </a:ln>
        </p:spPr>
        <p:txBody>
          <a:bodyPr wrap="none" anchor="ct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pSp>
        <p:nvGrpSpPr>
          <p:cNvPr id="2" name="Group 66"/>
          <p:cNvGrpSpPr>
            <a:grpSpLocks/>
          </p:cNvGrpSpPr>
          <p:nvPr/>
        </p:nvGrpSpPr>
        <p:grpSpPr bwMode="auto">
          <a:xfrm>
            <a:off x="546100" y="4457700"/>
            <a:ext cx="6172200" cy="1600200"/>
            <a:chOff x="344" y="2808"/>
            <a:chExt cx="3888" cy="1008"/>
          </a:xfrm>
        </p:grpSpPr>
        <p:sp>
          <p:nvSpPr>
            <p:cNvPr id="43065" name="Rectangle 59"/>
            <p:cNvSpPr>
              <a:spLocks noChangeArrowheads="1"/>
            </p:cNvSpPr>
            <p:nvPr/>
          </p:nvSpPr>
          <p:spPr bwMode="auto">
            <a:xfrm>
              <a:off x="344" y="2808"/>
              <a:ext cx="3888" cy="1008"/>
            </a:xfrm>
            <a:prstGeom prst="rect">
              <a:avLst/>
            </a:prstGeom>
            <a:solidFill>
              <a:srgbClr val="FFFF66"/>
            </a:solidFill>
            <a:ln w="9525">
              <a:solidFill>
                <a:schemeClr val="tx1"/>
              </a:solidFill>
              <a:miter lim="800000"/>
              <a:headEnd/>
              <a:tailEnd/>
            </a:ln>
          </p:spPr>
          <p:txBody>
            <a:bodyPr wrap="none" anchor="ct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43066" name="Object 60"/>
            <p:cNvGraphicFramePr>
              <a:graphicFrameLocks noChangeAspect="1"/>
            </p:cNvGraphicFramePr>
            <p:nvPr/>
          </p:nvGraphicFramePr>
          <p:xfrm>
            <a:off x="962" y="2942"/>
            <a:ext cx="2612" cy="311"/>
          </p:xfrm>
          <a:graphic>
            <a:graphicData uri="http://schemas.openxmlformats.org/presentationml/2006/ole">
              <mc:AlternateContent xmlns:mc="http://schemas.openxmlformats.org/markup-compatibility/2006">
                <mc:Choice xmlns:v="urn:schemas-microsoft-com:vml" Requires="v">
                  <p:oleObj name="Equation" r:id="rId5" imgW="3289300" imgH="393700" progId="Equation.3">
                    <p:embed/>
                  </p:oleObj>
                </mc:Choice>
                <mc:Fallback>
                  <p:oleObj name="Equation" r:id="rId5" imgW="3289300" imgH="393700" progId="Equation.3">
                    <p:embed/>
                    <p:pic>
                      <p:nvPicPr>
                        <p:cNvPr id="43066" name="Object 6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2" y="2942"/>
                          <a:ext cx="2612" cy="311"/>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67" name="Object 61"/>
            <p:cNvGraphicFramePr>
              <a:graphicFrameLocks noChangeAspect="1"/>
            </p:cNvGraphicFramePr>
            <p:nvPr/>
          </p:nvGraphicFramePr>
          <p:xfrm>
            <a:off x="787" y="3362"/>
            <a:ext cx="2862" cy="350"/>
          </p:xfrm>
          <a:graphic>
            <a:graphicData uri="http://schemas.openxmlformats.org/presentationml/2006/ole">
              <mc:AlternateContent xmlns:mc="http://schemas.openxmlformats.org/markup-compatibility/2006">
                <mc:Choice xmlns:v="urn:schemas-microsoft-com:vml" Requires="v">
                  <p:oleObj name="Equation" r:id="rId7" imgW="3619500" imgH="444500" progId="Equation.3">
                    <p:embed/>
                  </p:oleObj>
                </mc:Choice>
                <mc:Fallback>
                  <p:oleObj name="Equation" r:id="rId7" imgW="3619500" imgH="444500" progId="Equation.3">
                    <p:embed/>
                    <p:pic>
                      <p:nvPicPr>
                        <p:cNvPr id="43067" name="Object 6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7" y="3362"/>
                          <a:ext cx="2862" cy="35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1090624" name="Object 64"/>
          <p:cNvGraphicFramePr>
            <a:graphicFrameLocks noChangeAspect="1"/>
          </p:cNvGraphicFramePr>
          <p:nvPr/>
        </p:nvGraphicFramePr>
        <p:xfrm>
          <a:off x="1190625" y="2174875"/>
          <a:ext cx="2886075" cy="600075"/>
        </p:xfrm>
        <a:graphic>
          <a:graphicData uri="http://schemas.openxmlformats.org/presentationml/2006/ole">
            <mc:AlternateContent xmlns:mc="http://schemas.openxmlformats.org/markup-compatibility/2006">
              <mc:Choice xmlns:v="urn:schemas-microsoft-com:vml" Requires="v">
                <p:oleObj name="Equation" r:id="rId9" imgW="1726451" imgH="355446" progId="Equation.3">
                  <p:embed/>
                </p:oleObj>
              </mc:Choice>
              <mc:Fallback>
                <p:oleObj name="Equation" r:id="rId9" imgW="1726451" imgH="355446" progId="Equation.3">
                  <p:embed/>
                  <p:pic>
                    <p:nvPicPr>
                      <p:cNvPr id="1090624" name="Object 6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0625" y="2174875"/>
                        <a:ext cx="28860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90625" name="Object 65"/>
          <p:cNvGraphicFramePr>
            <a:graphicFrameLocks noChangeAspect="1"/>
          </p:cNvGraphicFramePr>
          <p:nvPr/>
        </p:nvGraphicFramePr>
        <p:xfrm>
          <a:off x="927100" y="2828925"/>
          <a:ext cx="3379788" cy="636588"/>
        </p:xfrm>
        <a:graphic>
          <a:graphicData uri="http://schemas.openxmlformats.org/presentationml/2006/ole">
            <mc:AlternateContent xmlns:mc="http://schemas.openxmlformats.org/markup-compatibility/2006">
              <mc:Choice xmlns:v="urn:schemas-microsoft-com:vml" Requires="v">
                <p:oleObj name="Equation" r:id="rId11" imgW="2095500" imgH="393700" progId="Equation.3">
                  <p:embed/>
                </p:oleObj>
              </mc:Choice>
              <mc:Fallback>
                <p:oleObj name="Equation" r:id="rId11" imgW="2095500" imgH="393700" progId="Equation.3">
                  <p:embed/>
                  <p:pic>
                    <p:nvPicPr>
                      <p:cNvPr id="1090625" name="Object 6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7100" y="2828925"/>
                        <a:ext cx="3379788"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 2">
            <a:extLst>
              <a:ext uri="{FF2B5EF4-FFF2-40B4-BE49-F238E27FC236}">
                <a16:creationId xmlns:a16="http://schemas.microsoft.com/office/drawing/2014/main" id="{B73E4854-3157-0B45-21CD-D2843D849FC1}"/>
              </a:ext>
            </a:extLst>
          </p:cNvPr>
          <p:cNvSpPr>
            <a:spLocks noChangeArrowheads="1"/>
          </p:cNvSpPr>
          <p:nvPr/>
        </p:nvSpPr>
        <p:spPr bwMode="auto">
          <a:xfrm>
            <a:off x="0" y="-12019"/>
            <a:ext cx="9144000" cy="1143000"/>
          </a:xfrm>
          <a:prstGeom prst="rect">
            <a:avLst/>
          </a:prstGeom>
          <a:solidFill>
            <a:srgbClr val="4F81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fontAlgn="auto">
              <a:spcBef>
                <a:spcPts val="0"/>
              </a:spcBef>
              <a:spcAft>
                <a:spcPts val="0"/>
              </a:spcAft>
              <a:defRPr/>
            </a:pPr>
            <a:r>
              <a:rPr lang="en-US" sz="3200" kern="0" dirty="0">
                <a:solidFill>
                  <a:sysClr val="window" lastClr="FFFFFF"/>
                </a:solidFill>
                <a:cs typeface="Arial" charset="0"/>
              </a:rPr>
              <a:t>Time Domain Solutions</a:t>
            </a:r>
          </a:p>
          <a:p>
            <a:pPr fontAlgn="auto">
              <a:spcBef>
                <a:spcPts val="0"/>
              </a:spcBef>
              <a:spcAft>
                <a:spcPts val="0"/>
              </a:spcAft>
              <a:defRPr/>
            </a:pPr>
            <a:r>
              <a:rPr lang="en-US" sz="2400" kern="0" dirty="0">
                <a:solidFill>
                  <a:sysClr val="window" lastClr="FFFFFF"/>
                </a:solidFill>
                <a:cs typeface="Arial" charset="0"/>
              </a:rPr>
              <a:t>Finite-Difference Time-Domain (FDTD) Technique </a:t>
            </a:r>
            <a:endParaRPr lang="en-US" sz="3200" kern="0" dirty="0">
              <a:solidFill>
                <a:sysClr val="window" lastClr="FFFFFF"/>
              </a:solidFill>
              <a:cs typeface="Arial"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90615"/>
                                        </p:tgtEl>
                                        <p:attrNameLst>
                                          <p:attrName>style.visibility</p:attrName>
                                        </p:attrNameLst>
                                      </p:cBhvr>
                                      <p:to>
                                        <p:strVal val="visible"/>
                                      </p:to>
                                    </p:set>
                                    <p:animEffect transition="in" filter="randombar(horizontal)">
                                      <p:cBhvr>
                                        <p:cTn id="7" dur="500"/>
                                        <p:tgtEl>
                                          <p:spTgt spid="1090615"/>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4" presetClass="path" presetSubtype="0" accel="50000" decel="50000" fill="hold" nodeType="clickEffect">
                                  <p:stCondLst>
                                    <p:cond delay="0"/>
                                  </p:stCondLst>
                                  <p:childTnLst>
                                    <p:animMotion origin="layout" path="M -2.22222E-6 3.33333E-6 L 0.0375 -0.38334 " pathEditMode="relative" rAng="0" ptsTypes="AA">
                                      <p:cBhvr>
                                        <p:cTn id="14" dur="2000" fill="hold"/>
                                        <p:tgtEl>
                                          <p:spTgt spid="2"/>
                                        </p:tgtEl>
                                        <p:attrNameLst>
                                          <p:attrName>ppt_x</p:attrName>
                                          <p:attrName>ppt_y</p:attrName>
                                        </p:attrNameLst>
                                      </p:cBhvr>
                                      <p:rCtr x="1875" y="-19167"/>
                                    </p:animMotion>
                                  </p:childTnLst>
                                </p:cTn>
                              </p:par>
                              <p:par>
                                <p:cTn id="15" presetID="14" presetClass="exit" presetSubtype="10" fill="hold" grpId="1" nodeType="withEffect">
                                  <p:stCondLst>
                                    <p:cond delay="0"/>
                                  </p:stCondLst>
                                  <p:childTnLst>
                                    <p:animEffect transition="out" filter="randombar(horizontal)">
                                      <p:cBhvr>
                                        <p:cTn id="16" dur="500"/>
                                        <p:tgtEl>
                                          <p:spTgt spid="1090615"/>
                                        </p:tgtEl>
                                      </p:cBhvr>
                                    </p:animEffect>
                                    <p:set>
                                      <p:cBhvr>
                                        <p:cTn id="17" dur="1" fill="hold">
                                          <p:stCondLst>
                                            <p:cond delay="499"/>
                                          </p:stCondLst>
                                        </p:cTn>
                                        <p:tgtEl>
                                          <p:spTgt spid="1090615"/>
                                        </p:tgtEl>
                                        <p:attrNameLst>
                                          <p:attrName>style.visibility</p:attrName>
                                        </p:attrNameLst>
                                      </p:cBhvr>
                                      <p:to>
                                        <p:strVal val="hidden"/>
                                      </p:to>
                                    </p:set>
                                  </p:childTnLst>
                                </p:cTn>
                              </p:par>
                              <p:par>
                                <p:cTn id="18" presetID="14" presetClass="exit" presetSubtype="10" fill="hold" nodeType="withEffect">
                                  <p:stCondLst>
                                    <p:cond delay="0"/>
                                  </p:stCondLst>
                                  <p:childTnLst>
                                    <p:animEffect transition="out" filter="randombar(horizontal)">
                                      <p:cBhvr>
                                        <p:cTn id="19" dur="500"/>
                                        <p:tgtEl>
                                          <p:spTgt spid="1090625"/>
                                        </p:tgtEl>
                                      </p:cBhvr>
                                    </p:animEffect>
                                    <p:set>
                                      <p:cBhvr>
                                        <p:cTn id="20" dur="1" fill="hold">
                                          <p:stCondLst>
                                            <p:cond delay="499"/>
                                          </p:stCondLst>
                                        </p:cTn>
                                        <p:tgtEl>
                                          <p:spTgt spid="1090625"/>
                                        </p:tgtEl>
                                        <p:attrNameLst>
                                          <p:attrName>style.visibility</p:attrName>
                                        </p:attrNameLst>
                                      </p:cBhvr>
                                      <p:to>
                                        <p:strVal val="hidden"/>
                                      </p:to>
                                    </p:set>
                                  </p:childTnLst>
                                </p:cTn>
                              </p:par>
                              <p:par>
                                <p:cTn id="21" presetID="14" presetClass="exit" presetSubtype="10" fill="hold" nodeType="withEffect">
                                  <p:stCondLst>
                                    <p:cond delay="0"/>
                                  </p:stCondLst>
                                  <p:childTnLst>
                                    <p:animEffect transition="out" filter="randombar(horizontal)">
                                      <p:cBhvr>
                                        <p:cTn id="22" dur="500"/>
                                        <p:tgtEl>
                                          <p:spTgt spid="1090624"/>
                                        </p:tgtEl>
                                      </p:cBhvr>
                                    </p:animEffect>
                                    <p:set>
                                      <p:cBhvr>
                                        <p:cTn id="23" dur="1" fill="hold">
                                          <p:stCondLst>
                                            <p:cond delay="499"/>
                                          </p:stCondLst>
                                        </p:cTn>
                                        <p:tgtEl>
                                          <p:spTgt spid="1090624"/>
                                        </p:tgtEl>
                                        <p:attrNameLst>
                                          <p:attrName>style.visibility</p:attrName>
                                        </p:attrNameLst>
                                      </p:cBhvr>
                                      <p:to>
                                        <p:strVal val="hidden"/>
                                      </p:to>
                                    </p:set>
                                  </p:childTnLst>
                                </p:cTn>
                              </p:par>
                              <p:par>
                                <p:cTn id="24" presetID="14" presetClass="exit" presetSubtype="10" fill="hold" nodeType="withEffect">
                                  <p:stCondLst>
                                    <p:cond delay="0"/>
                                  </p:stCondLst>
                                  <p:childTnLst>
                                    <p:animEffect transition="out" filter="randombar(horizontal)">
                                      <p:cBhvr>
                                        <p:cTn id="25" dur="500"/>
                                        <p:tgtEl>
                                          <p:spTgt spid="1090612"/>
                                        </p:tgtEl>
                                      </p:cBhvr>
                                    </p:animEffect>
                                    <p:set>
                                      <p:cBhvr>
                                        <p:cTn id="26" dur="1" fill="hold">
                                          <p:stCondLst>
                                            <p:cond delay="499"/>
                                          </p:stCondLst>
                                        </p:cTn>
                                        <p:tgtEl>
                                          <p:spTgt spid="1090612"/>
                                        </p:tgtEl>
                                        <p:attrNameLst>
                                          <p:attrName>style.visibility</p:attrName>
                                        </p:attrNameLst>
                                      </p:cBhvr>
                                      <p:to>
                                        <p:strVal val="hidden"/>
                                      </p:to>
                                    </p:set>
                                  </p:childTnLst>
                                </p:cTn>
                              </p:par>
                              <p:par>
                                <p:cTn id="27" presetID="14" presetClass="exit" presetSubtype="10" fill="hold" grpId="0" nodeType="withEffect">
                                  <p:stCondLst>
                                    <p:cond delay="0"/>
                                  </p:stCondLst>
                                  <p:childTnLst>
                                    <p:animEffect transition="out" filter="randombar(horizontal)">
                                      <p:cBhvr>
                                        <p:cTn id="28" dur="500"/>
                                        <p:tgtEl>
                                          <p:spTgt spid="1090611"/>
                                        </p:tgtEl>
                                      </p:cBhvr>
                                    </p:animEffect>
                                    <p:set>
                                      <p:cBhvr>
                                        <p:cTn id="29" dur="1" fill="hold">
                                          <p:stCondLst>
                                            <p:cond delay="499"/>
                                          </p:stCondLst>
                                        </p:cTn>
                                        <p:tgtEl>
                                          <p:spTgt spid="1090611"/>
                                        </p:tgtEl>
                                        <p:attrNameLst>
                                          <p:attrName>style.visibility</p:attrName>
                                        </p:attrNameLst>
                                      </p:cBhvr>
                                      <p:to>
                                        <p:strVal val="hidden"/>
                                      </p:to>
                                    </p:set>
                                  </p:childTnLst>
                                </p:cTn>
                              </p:par>
                              <p:par>
                                <p:cTn id="30" presetID="14" presetClass="exit" presetSubtype="10" fill="hold" grpId="0" nodeType="withEffect" nodePh="1">
                                  <p:stCondLst>
                                    <p:cond delay="0"/>
                                  </p:stCondLst>
                                  <p:endCondLst>
                                    <p:cond evt="begin" delay="0">
                                      <p:tn val="30"/>
                                    </p:cond>
                                  </p:endCondLst>
                                  <p:childTnLst>
                                    <p:animEffect transition="out" filter="randombar(horizontal)">
                                      <p:cBhvr>
                                        <p:cTn id="31" dur="500"/>
                                        <p:tgtEl>
                                          <p:spTgt spid="1090589"/>
                                        </p:tgtEl>
                                      </p:cBhvr>
                                    </p:animEffect>
                                    <p:set>
                                      <p:cBhvr>
                                        <p:cTn id="32" dur="1" fill="hold">
                                          <p:stCondLst>
                                            <p:cond delay="499"/>
                                          </p:stCondLst>
                                        </p:cTn>
                                        <p:tgtEl>
                                          <p:spTgt spid="1090589"/>
                                        </p:tgtEl>
                                        <p:attrNameLst>
                                          <p:attrName>style.visibility</p:attrName>
                                        </p:attrNameLst>
                                      </p:cBhvr>
                                      <p:to>
                                        <p:strVal val="hidden"/>
                                      </p:to>
                                    </p:set>
                                  </p:childTnLst>
                                </p:cTn>
                              </p:par>
                              <p:par>
                                <p:cTn id="33" presetID="14" presetClass="exit" presetSubtype="10" fill="hold" grpId="0" nodeType="withEffect">
                                  <p:stCondLst>
                                    <p:cond delay="0"/>
                                  </p:stCondLst>
                                  <p:childTnLst>
                                    <p:animEffect transition="out" filter="randombar(horizontal)">
                                      <p:cBhvr>
                                        <p:cTn id="34" dur="500"/>
                                        <p:tgtEl>
                                          <p:spTgt spid="1090562"/>
                                        </p:tgtEl>
                                      </p:cBhvr>
                                    </p:animEffect>
                                    <p:set>
                                      <p:cBhvr>
                                        <p:cTn id="35" dur="1" fill="hold">
                                          <p:stCondLst>
                                            <p:cond delay="499"/>
                                          </p:stCondLst>
                                        </p:cTn>
                                        <p:tgtEl>
                                          <p:spTgt spid="10905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0562" grpId="0" animBg="1"/>
      <p:bldP spid="1090589" grpId="0" animBg="1"/>
      <p:bldP spid="1090611" grpId="0" animBg="1"/>
      <p:bldP spid="1090615" grpId="0" animBg="1"/>
      <p:bldP spid="109061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ChangeArrowheads="1"/>
          </p:cNvSpPr>
          <p:nvPr/>
        </p:nvSpPr>
        <p:spPr bwMode="auto">
          <a:xfrm>
            <a:off x="838200" y="4495800"/>
            <a:ext cx="6400800" cy="1752600"/>
          </a:xfrm>
          <a:prstGeom prst="rect">
            <a:avLst/>
          </a:prstGeom>
          <a:solidFill>
            <a:srgbClr val="FFFF99"/>
          </a:solidFill>
          <a:ln w="9525">
            <a:solidFill>
              <a:schemeClr val="tx1"/>
            </a:solidFill>
            <a:miter lim="800000"/>
            <a:headEnd/>
            <a:tailEnd/>
          </a:ln>
        </p:spPr>
        <p:txBody>
          <a:bodyPr wrap="none" anchor="ct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058" name="Rectangle 3"/>
          <p:cNvSpPr>
            <a:spLocks noChangeArrowheads="1"/>
          </p:cNvSpPr>
          <p:nvPr/>
        </p:nvSpPr>
        <p:spPr bwMode="auto">
          <a:xfrm>
            <a:off x="3852863" y="3295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059" name="Rectangle 4"/>
          <p:cNvSpPr>
            <a:spLocks noChangeArrowheads="1"/>
          </p:cNvSpPr>
          <p:nvPr/>
        </p:nvSpPr>
        <p:spPr bwMode="auto">
          <a:xfrm>
            <a:off x="3862388" y="3295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060" name="Rectangle 5"/>
          <p:cNvSpPr>
            <a:spLocks noChangeArrowheads="1"/>
          </p:cNvSpPr>
          <p:nvPr/>
        </p:nvSpPr>
        <p:spPr bwMode="auto">
          <a:xfrm>
            <a:off x="4038600" y="3295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061" name="Rectangle 6"/>
          <p:cNvSpPr>
            <a:spLocks noChangeArrowheads="1"/>
          </p:cNvSpPr>
          <p:nvPr/>
        </p:nvSpPr>
        <p:spPr bwMode="auto">
          <a:xfrm>
            <a:off x="4043363" y="3295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062" name="Rectangle 7"/>
          <p:cNvSpPr>
            <a:spLocks noChangeArrowheads="1"/>
          </p:cNvSpPr>
          <p:nvPr/>
        </p:nvSpPr>
        <p:spPr bwMode="auto">
          <a:xfrm>
            <a:off x="3043238"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063" name="Rectangle 8"/>
          <p:cNvSpPr>
            <a:spLocks noChangeArrowheads="1"/>
          </p:cNvSpPr>
          <p:nvPr/>
        </p:nvSpPr>
        <p:spPr bwMode="auto">
          <a:xfrm>
            <a:off x="2481263"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064" name="Rectangle 9"/>
          <p:cNvSpPr>
            <a:spLocks noChangeArrowheads="1"/>
          </p:cNvSpPr>
          <p:nvPr/>
        </p:nvSpPr>
        <p:spPr bwMode="auto">
          <a:xfrm>
            <a:off x="2243138"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065" name="Rectangle 10"/>
          <p:cNvSpPr>
            <a:spLocks noChangeArrowheads="1"/>
          </p:cNvSpPr>
          <p:nvPr/>
        </p:nvSpPr>
        <p:spPr bwMode="auto">
          <a:xfrm>
            <a:off x="4071938" y="32908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066" name="Rectangle 11"/>
          <p:cNvSpPr>
            <a:spLocks noChangeArrowheads="1"/>
          </p:cNvSpPr>
          <p:nvPr/>
        </p:nvSpPr>
        <p:spPr bwMode="auto">
          <a:xfrm>
            <a:off x="3709988"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067" name="Rectangle 12"/>
          <p:cNvSpPr>
            <a:spLocks noChangeArrowheads="1"/>
          </p:cNvSpPr>
          <p:nvPr/>
        </p:nvSpPr>
        <p:spPr bwMode="auto">
          <a:xfrm>
            <a:off x="4057650" y="32908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068" name="Rectangle 13"/>
          <p:cNvSpPr>
            <a:spLocks noChangeArrowheads="1"/>
          </p:cNvSpPr>
          <p:nvPr/>
        </p:nvSpPr>
        <p:spPr bwMode="auto">
          <a:xfrm>
            <a:off x="2452688"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069" name="Rectangle 14"/>
          <p:cNvSpPr>
            <a:spLocks noChangeArrowheads="1"/>
          </p:cNvSpPr>
          <p:nvPr/>
        </p:nvSpPr>
        <p:spPr bwMode="auto">
          <a:xfrm>
            <a:off x="3414713"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070" name="Rectangle 15"/>
          <p:cNvSpPr>
            <a:spLocks noChangeArrowheads="1"/>
          </p:cNvSpPr>
          <p:nvPr/>
        </p:nvSpPr>
        <p:spPr bwMode="auto">
          <a:xfrm>
            <a:off x="3043238"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071" name="Rectangle 16"/>
          <p:cNvSpPr>
            <a:spLocks noChangeArrowheads="1"/>
          </p:cNvSpPr>
          <p:nvPr/>
        </p:nvSpPr>
        <p:spPr bwMode="auto">
          <a:xfrm>
            <a:off x="3790950" y="3276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072" name="Rectangle 17"/>
          <p:cNvSpPr>
            <a:spLocks noChangeArrowheads="1"/>
          </p:cNvSpPr>
          <p:nvPr/>
        </p:nvSpPr>
        <p:spPr bwMode="auto">
          <a:xfrm>
            <a:off x="4138613" y="3276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073" name="Rectangle 18"/>
          <p:cNvSpPr>
            <a:spLocks noChangeArrowheads="1"/>
          </p:cNvSpPr>
          <p:nvPr/>
        </p:nvSpPr>
        <p:spPr bwMode="auto">
          <a:xfrm>
            <a:off x="2176463" y="31099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074" name="Rectangle 19"/>
          <p:cNvSpPr>
            <a:spLocks noChangeArrowheads="1"/>
          </p:cNvSpPr>
          <p:nvPr/>
        </p:nvSpPr>
        <p:spPr bwMode="auto">
          <a:xfrm>
            <a:off x="1814513" y="2757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075" name="Rectangle 20"/>
          <p:cNvSpPr>
            <a:spLocks noChangeArrowheads="1"/>
          </p:cNvSpPr>
          <p:nvPr/>
        </p:nvSpPr>
        <p:spPr bwMode="auto">
          <a:xfrm>
            <a:off x="1824038" y="3105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076" name="Rectangle 21"/>
          <p:cNvSpPr>
            <a:spLocks noChangeArrowheads="1"/>
          </p:cNvSpPr>
          <p:nvPr/>
        </p:nvSpPr>
        <p:spPr bwMode="auto">
          <a:xfrm>
            <a:off x="4271963" y="32623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077" name="Rectangle 22"/>
          <p:cNvSpPr>
            <a:spLocks noChangeArrowheads="1"/>
          </p:cNvSpPr>
          <p:nvPr/>
        </p:nvSpPr>
        <p:spPr bwMode="auto">
          <a:xfrm>
            <a:off x="3338513" y="3148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078" name="Rectangle 23"/>
          <p:cNvSpPr>
            <a:spLocks noChangeArrowheads="1"/>
          </p:cNvSpPr>
          <p:nvPr/>
        </p:nvSpPr>
        <p:spPr bwMode="auto">
          <a:xfrm>
            <a:off x="2481263"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079" name="Rectangle 24"/>
          <p:cNvSpPr>
            <a:spLocks noChangeArrowheads="1"/>
          </p:cNvSpPr>
          <p:nvPr/>
        </p:nvSpPr>
        <p:spPr bwMode="auto">
          <a:xfrm>
            <a:off x="3043238"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080" name="Rectangle 25"/>
          <p:cNvSpPr>
            <a:spLocks noChangeArrowheads="1"/>
          </p:cNvSpPr>
          <p:nvPr/>
        </p:nvSpPr>
        <p:spPr bwMode="auto">
          <a:xfrm>
            <a:off x="2947988"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081" name="Rectangle 26"/>
          <p:cNvSpPr>
            <a:spLocks noChangeArrowheads="1"/>
          </p:cNvSpPr>
          <p:nvPr/>
        </p:nvSpPr>
        <p:spPr bwMode="auto">
          <a:xfrm>
            <a:off x="3886200" y="3295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082" name="Rectangle 27"/>
          <p:cNvSpPr>
            <a:spLocks noChangeArrowheads="1"/>
          </p:cNvSpPr>
          <p:nvPr/>
        </p:nvSpPr>
        <p:spPr bwMode="auto">
          <a:xfrm>
            <a:off x="3924300" y="3295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083" name="Rectangle 28"/>
          <p:cNvSpPr>
            <a:spLocks noChangeArrowheads="1"/>
          </p:cNvSpPr>
          <p:nvPr/>
        </p:nvSpPr>
        <p:spPr bwMode="auto">
          <a:xfrm>
            <a:off x="1543050" y="2243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084" name="Rectangle 29"/>
          <p:cNvSpPr>
            <a:spLocks noChangeArrowheads="1"/>
          </p:cNvSpPr>
          <p:nvPr/>
        </p:nvSpPr>
        <p:spPr bwMode="auto">
          <a:xfrm>
            <a:off x="3429000" y="3148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085" name="Rectangle 30"/>
          <p:cNvSpPr>
            <a:spLocks noChangeArrowheads="1"/>
          </p:cNvSpPr>
          <p:nvPr/>
        </p:nvSpPr>
        <p:spPr bwMode="auto">
          <a:xfrm>
            <a:off x="3733800" y="3176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086" name="Rectangle 31"/>
          <p:cNvSpPr>
            <a:spLocks noChangeArrowheads="1"/>
          </p:cNvSpPr>
          <p:nvPr/>
        </p:nvSpPr>
        <p:spPr bwMode="auto">
          <a:xfrm>
            <a:off x="3843338" y="30861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087" name="Rectangle 32"/>
          <p:cNvSpPr>
            <a:spLocks noChangeArrowheads="1"/>
          </p:cNvSpPr>
          <p:nvPr/>
        </p:nvSpPr>
        <p:spPr bwMode="auto">
          <a:xfrm>
            <a:off x="3681413" y="3124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088" name="Rectangle 33"/>
          <p:cNvSpPr>
            <a:spLocks noChangeArrowheads="1"/>
          </p:cNvSpPr>
          <p:nvPr/>
        </p:nvSpPr>
        <p:spPr bwMode="auto">
          <a:xfrm>
            <a:off x="3338513" y="3176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089" name="Rectangle 34"/>
          <p:cNvSpPr>
            <a:spLocks noChangeArrowheads="1"/>
          </p:cNvSpPr>
          <p:nvPr/>
        </p:nvSpPr>
        <p:spPr bwMode="auto">
          <a:xfrm>
            <a:off x="3462338" y="31575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090" name="Rectangle 35"/>
          <p:cNvSpPr>
            <a:spLocks noChangeArrowheads="1"/>
          </p:cNvSpPr>
          <p:nvPr/>
        </p:nvSpPr>
        <p:spPr bwMode="auto">
          <a:xfrm>
            <a:off x="4095750" y="3148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091" name="Rectangle 36"/>
          <p:cNvSpPr>
            <a:spLocks noChangeArrowheads="1"/>
          </p:cNvSpPr>
          <p:nvPr/>
        </p:nvSpPr>
        <p:spPr bwMode="auto">
          <a:xfrm>
            <a:off x="3671888" y="3148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092" name="Rectangle 37"/>
          <p:cNvSpPr>
            <a:spLocks noChangeArrowheads="1"/>
          </p:cNvSpPr>
          <p:nvPr/>
        </p:nvSpPr>
        <p:spPr bwMode="auto">
          <a:xfrm>
            <a:off x="3486150"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093" name="Rectangle 38"/>
          <p:cNvSpPr>
            <a:spLocks noChangeArrowheads="1"/>
          </p:cNvSpPr>
          <p:nvPr/>
        </p:nvSpPr>
        <p:spPr bwMode="auto">
          <a:xfrm>
            <a:off x="3371850" y="3148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094" name="Rectangle 39"/>
          <p:cNvSpPr>
            <a:spLocks noChangeArrowheads="1"/>
          </p:cNvSpPr>
          <p:nvPr/>
        </p:nvSpPr>
        <p:spPr bwMode="auto">
          <a:xfrm>
            <a:off x="3371850" y="30241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095" name="Rectangle 40"/>
          <p:cNvSpPr>
            <a:spLocks noChangeArrowheads="1"/>
          </p:cNvSpPr>
          <p:nvPr/>
        </p:nvSpPr>
        <p:spPr bwMode="auto">
          <a:xfrm>
            <a:off x="3348038"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096" name="Rectangle 41"/>
          <p:cNvSpPr>
            <a:spLocks noChangeArrowheads="1"/>
          </p:cNvSpPr>
          <p:nvPr/>
        </p:nvSpPr>
        <p:spPr bwMode="auto">
          <a:xfrm>
            <a:off x="3371850" y="3257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097" name="Rectangle 42"/>
          <p:cNvSpPr>
            <a:spLocks noChangeArrowheads="1"/>
          </p:cNvSpPr>
          <p:nvPr/>
        </p:nvSpPr>
        <p:spPr bwMode="auto">
          <a:xfrm>
            <a:off x="3562350" y="30861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098" name="Rectangle 43"/>
          <p:cNvSpPr>
            <a:spLocks noChangeArrowheads="1"/>
          </p:cNvSpPr>
          <p:nvPr/>
        </p:nvSpPr>
        <p:spPr bwMode="auto">
          <a:xfrm>
            <a:off x="2947988" y="30622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099" name="Rectangle 44"/>
          <p:cNvSpPr>
            <a:spLocks noChangeArrowheads="1"/>
          </p:cNvSpPr>
          <p:nvPr/>
        </p:nvSpPr>
        <p:spPr bwMode="auto">
          <a:xfrm>
            <a:off x="3200400" y="27289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100" name="Rectangle 45"/>
          <p:cNvSpPr>
            <a:spLocks noChangeArrowheads="1"/>
          </p:cNvSpPr>
          <p:nvPr/>
        </p:nvSpPr>
        <p:spPr bwMode="auto">
          <a:xfrm>
            <a:off x="2814638" y="3148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101" name="Rectangle 46"/>
          <p:cNvSpPr>
            <a:spLocks noChangeArrowheads="1"/>
          </p:cNvSpPr>
          <p:nvPr/>
        </p:nvSpPr>
        <p:spPr bwMode="auto">
          <a:xfrm>
            <a:off x="3090863" y="3148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102" name="Rectangle 47"/>
          <p:cNvSpPr>
            <a:spLocks noChangeArrowheads="1"/>
          </p:cNvSpPr>
          <p:nvPr/>
        </p:nvSpPr>
        <p:spPr bwMode="auto">
          <a:xfrm>
            <a:off x="2157413" y="23812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103" name="Rectangle 48"/>
          <p:cNvSpPr>
            <a:spLocks noChangeArrowheads="1"/>
          </p:cNvSpPr>
          <p:nvPr/>
        </p:nvSpPr>
        <p:spPr bwMode="auto">
          <a:xfrm>
            <a:off x="3214688" y="2795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104" name="Rectangle 49"/>
          <p:cNvSpPr>
            <a:spLocks noChangeArrowheads="1"/>
          </p:cNvSpPr>
          <p:nvPr/>
        </p:nvSpPr>
        <p:spPr bwMode="auto">
          <a:xfrm>
            <a:off x="3009900" y="32908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105" name="AutoShape 50"/>
          <p:cNvSpPr>
            <a:spLocks noChangeArrowheads="1"/>
          </p:cNvSpPr>
          <p:nvPr/>
        </p:nvSpPr>
        <p:spPr bwMode="auto">
          <a:xfrm>
            <a:off x="1981200" y="3657600"/>
            <a:ext cx="304800" cy="762000"/>
          </a:xfrm>
          <a:prstGeom prst="downArrow">
            <a:avLst>
              <a:gd name="adj1" fmla="val 50000"/>
              <a:gd name="adj2" fmla="val 62500"/>
            </a:avLst>
          </a:prstGeom>
          <a:solidFill>
            <a:srgbClr val="FFFF66"/>
          </a:solidFill>
          <a:ln w="9525">
            <a:solidFill>
              <a:schemeClr val="tx1"/>
            </a:solidFill>
            <a:miter lim="800000"/>
            <a:headEnd/>
            <a:tailEnd/>
          </a:ln>
        </p:spPr>
        <p:txBody>
          <a:bodyPr wrap="none" anchor="ct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106" name="Rectangle 51"/>
          <p:cNvSpPr>
            <a:spLocks noChangeArrowheads="1"/>
          </p:cNvSpPr>
          <p:nvPr/>
        </p:nvSpPr>
        <p:spPr bwMode="auto">
          <a:xfrm>
            <a:off x="1657350" y="31623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107" name="Rectangle 52"/>
          <p:cNvSpPr>
            <a:spLocks noChangeArrowheads="1"/>
          </p:cNvSpPr>
          <p:nvPr/>
        </p:nvSpPr>
        <p:spPr bwMode="auto">
          <a:xfrm>
            <a:off x="2095500" y="31623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5108" name="Rectangle 57"/>
          <p:cNvSpPr>
            <a:spLocks noChangeArrowheads="1"/>
          </p:cNvSpPr>
          <p:nvPr/>
        </p:nvSpPr>
        <p:spPr bwMode="auto">
          <a:xfrm>
            <a:off x="1719263" y="31146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45109" name="Object 58"/>
          <p:cNvGraphicFramePr>
            <a:graphicFrameLocks noChangeAspect="1"/>
          </p:cNvGraphicFramePr>
          <p:nvPr/>
        </p:nvGraphicFramePr>
        <p:xfrm>
          <a:off x="1590675" y="4581525"/>
          <a:ext cx="4989513" cy="711200"/>
        </p:xfrm>
        <a:graphic>
          <a:graphicData uri="http://schemas.openxmlformats.org/presentationml/2006/ole">
            <mc:AlternateContent xmlns:mc="http://schemas.openxmlformats.org/markup-compatibility/2006">
              <mc:Choice xmlns:v="urn:schemas-microsoft-com:vml" Requires="v">
                <p:oleObj name="Equation" r:id="rId3" imgW="3721100" imgH="533400" progId="Equation.3">
                  <p:embed/>
                </p:oleObj>
              </mc:Choice>
              <mc:Fallback>
                <p:oleObj name="Equation" r:id="rId3" imgW="3721100" imgH="533400" progId="Equation.3">
                  <p:embed/>
                  <p:pic>
                    <p:nvPicPr>
                      <p:cNvPr id="45109" name="Object 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0675" y="4581525"/>
                        <a:ext cx="498951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5110" name="Rectangle 59"/>
          <p:cNvSpPr>
            <a:spLocks noChangeArrowheads="1"/>
          </p:cNvSpPr>
          <p:nvPr/>
        </p:nvSpPr>
        <p:spPr bwMode="auto">
          <a:xfrm>
            <a:off x="2195513" y="31146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45111" name="Object 60"/>
          <p:cNvGraphicFramePr>
            <a:graphicFrameLocks noChangeAspect="1"/>
          </p:cNvGraphicFramePr>
          <p:nvPr/>
        </p:nvGraphicFramePr>
        <p:xfrm>
          <a:off x="1628775" y="5330825"/>
          <a:ext cx="5219700" cy="760413"/>
        </p:xfrm>
        <a:graphic>
          <a:graphicData uri="http://schemas.openxmlformats.org/presentationml/2006/ole">
            <mc:AlternateContent xmlns:mc="http://schemas.openxmlformats.org/markup-compatibility/2006">
              <mc:Choice xmlns:v="urn:schemas-microsoft-com:vml" Requires="v">
                <p:oleObj name="Equation" r:id="rId5" imgW="3632200" imgH="533400" progId="Equation.3">
                  <p:embed/>
                </p:oleObj>
              </mc:Choice>
              <mc:Fallback>
                <p:oleObj name="Equation" r:id="rId5" imgW="3632200" imgH="533400" progId="Equation.3">
                  <p:embed/>
                  <p:pic>
                    <p:nvPicPr>
                      <p:cNvPr id="45111" name="Object 6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8775" y="5330825"/>
                        <a:ext cx="5219700"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5112" name="Rectangle 61"/>
          <p:cNvSpPr>
            <a:spLocks noChangeArrowheads="1"/>
          </p:cNvSpPr>
          <p:nvPr/>
        </p:nvSpPr>
        <p:spPr bwMode="auto">
          <a:xfrm>
            <a:off x="4095750" y="32813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45113" name="Object 62"/>
          <p:cNvGraphicFramePr>
            <a:graphicFrameLocks noChangeAspect="1"/>
          </p:cNvGraphicFramePr>
          <p:nvPr/>
        </p:nvGraphicFramePr>
        <p:xfrm>
          <a:off x="7448550" y="5186363"/>
          <a:ext cx="1204913" cy="411162"/>
        </p:xfrm>
        <a:graphic>
          <a:graphicData uri="http://schemas.openxmlformats.org/presentationml/2006/ole">
            <mc:AlternateContent xmlns:mc="http://schemas.openxmlformats.org/markup-compatibility/2006">
              <mc:Choice xmlns:v="urn:schemas-microsoft-com:vml" Requires="v">
                <p:oleObj name="Equation" r:id="rId7" imgW="748975" imgH="253890" progId="Equation.3">
                  <p:embed/>
                </p:oleObj>
              </mc:Choice>
              <mc:Fallback>
                <p:oleObj name="Equation" r:id="rId7" imgW="748975" imgH="253890" progId="Equation.3">
                  <p:embed/>
                  <p:pic>
                    <p:nvPicPr>
                      <p:cNvPr id="45113" name="Object 6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48550" y="5186363"/>
                        <a:ext cx="1204913"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45115" name="Group 65"/>
          <p:cNvGrpSpPr>
            <a:grpSpLocks/>
          </p:cNvGrpSpPr>
          <p:nvPr/>
        </p:nvGrpSpPr>
        <p:grpSpPr bwMode="auto">
          <a:xfrm>
            <a:off x="889000" y="1828800"/>
            <a:ext cx="6172200" cy="1600200"/>
            <a:chOff x="344" y="2808"/>
            <a:chExt cx="3888" cy="1008"/>
          </a:xfrm>
        </p:grpSpPr>
        <p:sp>
          <p:nvSpPr>
            <p:cNvPr id="45116" name="Rectangle 66"/>
            <p:cNvSpPr>
              <a:spLocks noChangeArrowheads="1"/>
            </p:cNvSpPr>
            <p:nvPr/>
          </p:nvSpPr>
          <p:spPr bwMode="auto">
            <a:xfrm>
              <a:off x="344" y="2808"/>
              <a:ext cx="3888" cy="1008"/>
            </a:xfrm>
            <a:prstGeom prst="rect">
              <a:avLst/>
            </a:prstGeom>
            <a:solidFill>
              <a:srgbClr val="FFFF66"/>
            </a:solidFill>
            <a:ln w="9525">
              <a:solidFill>
                <a:schemeClr val="tx1"/>
              </a:solidFill>
              <a:miter lim="800000"/>
              <a:headEnd/>
              <a:tailEnd/>
            </a:ln>
          </p:spPr>
          <p:txBody>
            <a:bodyPr wrap="none" anchor="ct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45117" name="Object 67"/>
            <p:cNvGraphicFramePr>
              <a:graphicFrameLocks noChangeAspect="1"/>
            </p:cNvGraphicFramePr>
            <p:nvPr/>
          </p:nvGraphicFramePr>
          <p:xfrm>
            <a:off x="962" y="2942"/>
            <a:ext cx="2611" cy="311"/>
          </p:xfrm>
          <a:graphic>
            <a:graphicData uri="http://schemas.openxmlformats.org/presentationml/2006/ole">
              <mc:AlternateContent xmlns:mc="http://schemas.openxmlformats.org/markup-compatibility/2006">
                <mc:Choice xmlns:v="urn:schemas-microsoft-com:vml" Requires="v">
                  <p:oleObj name="Equation" r:id="rId9" imgW="3289300" imgH="393700" progId="Equation.3">
                    <p:embed/>
                  </p:oleObj>
                </mc:Choice>
                <mc:Fallback>
                  <p:oleObj name="Equation" r:id="rId9" imgW="3289300" imgH="393700" progId="Equation.3">
                    <p:embed/>
                    <p:pic>
                      <p:nvPicPr>
                        <p:cNvPr id="45117" name="Object 6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2" y="2942"/>
                          <a:ext cx="2611" cy="311"/>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5118" name="Object 68"/>
            <p:cNvGraphicFramePr>
              <a:graphicFrameLocks noChangeAspect="1"/>
            </p:cNvGraphicFramePr>
            <p:nvPr/>
          </p:nvGraphicFramePr>
          <p:xfrm>
            <a:off x="787" y="3362"/>
            <a:ext cx="2862" cy="350"/>
          </p:xfrm>
          <a:graphic>
            <a:graphicData uri="http://schemas.openxmlformats.org/presentationml/2006/ole">
              <mc:AlternateContent xmlns:mc="http://schemas.openxmlformats.org/markup-compatibility/2006">
                <mc:Choice xmlns:v="urn:schemas-microsoft-com:vml" Requires="v">
                  <p:oleObj name="Equation" r:id="rId11" imgW="3619500" imgH="444500" progId="Equation.3">
                    <p:embed/>
                  </p:oleObj>
                </mc:Choice>
                <mc:Fallback>
                  <p:oleObj name="Equation" r:id="rId11" imgW="3619500" imgH="444500" progId="Equation.3">
                    <p:embed/>
                    <p:pic>
                      <p:nvPicPr>
                        <p:cNvPr id="45118" name="Object 6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7" y="3362"/>
                          <a:ext cx="2862" cy="35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2" name="Rectangle 2">
            <a:extLst>
              <a:ext uri="{FF2B5EF4-FFF2-40B4-BE49-F238E27FC236}">
                <a16:creationId xmlns:a16="http://schemas.microsoft.com/office/drawing/2014/main" id="{089E2464-99F0-F9D5-6CC3-04E1724AC99E}"/>
              </a:ext>
            </a:extLst>
          </p:cNvPr>
          <p:cNvSpPr>
            <a:spLocks noChangeArrowheads="1"/>
          </p:cNvSpPr>
          <p:nvPr/>
        </p:nvSpPr>
        <p:spPr bwMode="auto">
          <a:xfrm>
            <a:off x="0" y="-12019"/>
            <a:ext cx="9144000" cy="1143000"/>
          </a:xfrm>
          <a:prstGeom prst="rect">
            <a:avLst/>
          </a:prstGeom>
          <a:solidFill>
            <a:srgbClr val="4F81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fontAlgn="auto">
              <a:spcBef>
                <a:spcPts val="0"/>
              </a:spcBef>
              <a:spcAft>
                <a:spcPts val="0"/>
              </a:spcAft>
              <a:defRPr/>
            </a:pPr>
            <a:r>
              <a:rPr lang="en-US" sz="3200" kern="0" dirty="0">
                <a:solidFill>
                  <a:sysClr val="window" lastClr="FFFFFF"/>
                </a:solidFill>
                <a:cs typeface="Arial" charset="0"/>
              </a:rPr>
              <a:t>Time Domain Solutions</a:t>
            </a:r>
          </a:p>
          <a:p>
            <a:pPr fontAlgn="auto">
              <a:spcBef>
                <a:spcPts val="0"/>
              </a:spcBef>
              <a:spcAft>
                <a:spcPts val="0"/>
              </a:spcAft>
              <a:defRPr/>
            </a:pPr>
            <a:r>
              <a:rPr lang="en-US" sz="2400" kern="0" dirty="0">
                <a:solidFill>
                  <a:sysClr val="window" lastClr="FFFFFF"/>
                </a:solidFill>
                <a:cs typeface="Arial" charset="0"/>
              </a:rPr>
              <a:t>Finite-Difference Time-Domain (FDTD) Technique </a:t>
            </a:r>
            <a:endParaRPr lang="en-US" sz="3200" kern="0" dirty="0">
              <a:solidFill>
                <a:sysClr val="window" lastClr="FFFFFF"/>
              </a:solidFill>
              <a:cs typeface="Arial"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ChangeArrowheads="1"/>
          </p:cNvSpPr>
          <p:nvPr/>
        </p:nvSpPr>
        <p:spPr bwMode="auto">
          <a:xfrm>
            <a:off x="838200" y="4495800"/>
            <a:ext cx="6400800" cy="1752600"/>
          </a:xfrm>
          <a:prstGeom prst="rect">
            <a:avLst/>
          </a:prstGeom>
          <a:solidFill>
            <a:srgbClr val="FFFF99"/>
          </a:solidFill>
          <a:ln w="9525">
            <a:solidFill>
              <a:schemeClr val="tx1"/>
            </a:solidFill>
            <a:miter lim="800000"/>
            <a:headEnd/>
            <a:tailEnd/>
          </a:ln>
        </p:spPr>
        <p:txBody>
          <a:bodyPr wrap="none" anchor="ct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7106" name="Rectangle 4"/>
          <p:cNvSpPr>
            <a:spLocks noChangeArrowheads="1"/>
          </p:cNvSpPr>
          <p:nvPr/>
        </p:nvSpPr>
        <p:spPr bwMode="auto">
          <a:xfrm>
            <a:off x="3862388" y="3295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7107" name="Rectangle 5"/>
          <p:cNvSpPr>
            <a:spLocks noChangeArrowheads="1"/>
          </p:cNvSpPr>
          <p:nvPr/>
        </p:nvSpPr>
        <p:spPr bwMode="auto">
          <a:xfrm>
            <a:off x="4038600" y="3295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7108" name="Rectangle 6"/>
          <p:cNvSpPr>
            <a:spLocks noChangeArrowheads="1"/>
          </p:cNvSpPr>
          <p:nvPr/>
        </p:nvSpPr>
        <p:spPr bwMode="auto">
          <a:xfrm>
            <a:off x="4043363" y="3295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7109" name="Rectangle 7"/>
          <p:cNvSpPr>
            <a:spLocks noChangeArrowheads="1"/>
          </p:cNvSpPr>
          <p:nvPr/>
        </p:nvSpPr>
        <p:spPr bwMode="auto">
          <a:xfrm>
            <a:off x="3043238"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7110" name="Rectangle 8"/>
          <p:cNvSpPr>
            <a:spLocks noChangeArrowheads="1"/>
          </p:cNvSpPr>
          <p:nvPr/>
        </p:nvSpPr>
        <p:spPr bwMode="auto">
          <a:xfrm>
            <a:off x="2481263"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7111" name="Rectangle 9"/>
          <p:cNvSpPr>
            <a:spLocks noChangeArrowheads="1"/>
          </p:cNvSpPr>
          <p:nvPr/>
        </p:nvSpPr>
        <p:spPr bwMode="auto">
          <a:xfrm>
            <a:off x="2243138"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7112" name="Rectangle 10"/>
          <p:cNvSpPr>
            <a:spLocks noChangeArrowheads="1"/>
          </p:cNvSpPr>
          <p:nvPr/>
        </p:nvSpPr>
        <p:spPr bwMode="auto">
          <a:xfrm>
            <a:off x="4071938" y="32908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7113" name="Rectangle 11"/>
          <p:cNvSpPr>
            <a:spLocks noChangeArrowheads="1"/>
          </p:cNvSpPr>
          <p:nvPr/>
        </p:nvSpPr>
        <p:spPr bwMode="auto">
          <a:xfrm>
            <a:off x="3709988"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7114" name="Rectangle 12"/>
          <p:cNvSpPr>
            <a:spLocks noChangeArrowheads="1"/>
          </p:cNvSpPr>
          <p:nvPr/>
        </p:nvSpPr>
        <p:spPr bwMode="auto">
          <a:xfrm>
            <a:off x="4057650" y="32908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7115" name="Rectangle 13"/>
          <p:cNvSpPr>
            <a:spLocks noChangeArrowheads="1"/>
          </p:cNvSpPr>
          <p:nvPr/>
        </p:nvSpPr>
        <p:spPr bwMode="auto">
          <a:xfrm>
            <a:off x="2452688"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7116" name="Rectangle 14"/>
          <p:cNvSpPr>
            <a:spLocks noChangeArrowheads="1"/>
          </p:cNvSpPr>
          <p:nvPr/>
        </p:nvSpPr>
        <p:spPr bwMode="auto">
          <a:xfrm>
            <a:off x="3414713"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7117" name="Rectangle 15"/>
          <p:cNvSpPr>
            <a:spLocks noChangeArrowheads="1"/>
          </p:cNvSpPr>
          <p:nvPr/>
        </p:nvSpPr>
        <p:spPr bwMode="auto">
          <a:xfrm>
            <a:off x="3043238"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7118" name="Rectangle 16"/>
          <p:cNvSpPr>
            <a:spLocks noChangeArrowheads="1"/>
          </p:cNvSpPr>
          <p:nvPr/>
        </p:nvSpPr>
        <p:spPr bwMode="auto">
          <a:xfrm>
            <a:off x="3790950" y="3276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7119" name="Rectangle 17"/>
          <p:cNvSpPr>
            <a:spLocks noChangeArrowheads="1"/>
          </p:cNvSpPr>
          <p:nvPr/>
        </p:nvSpPr>
        <p:spPr bwMode="auto">
          <a:xfrm>
            <a:off x="4138613" y="3276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7120" name="Rectangle 18"/>
          <p:cNvSpPr>
            <a:spLocks noChangeArrowheads="1"/>
          </p:cNvSpPr>
          <p:nvPr/>
        </p:nvSpPr>
        <p:spPr bwMode="auto">
          <a:xfrm>
            <a:off x="2176463" y="31099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7121" name="Rectangle 19"/>
          <p:cNvSpPr>
            <a:spLocks noChangeArrowheads="1"/>
          </p:cNvSpPr>
          <p:nvPr/>
        </p:nvSpPr>
        <p:spPr bwMode="auto">
          <a:xfrm>
            <a:off x="1814513" y="2757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7122" name="Rectangle 20"/>
          <p:cNvSpPr>
            <a:spLocks noChangeArrowheads="1"/>
          </p:cNvSpPr>
          <p:nvPr/>
        </p:nvSpPr>
        <p:spPr bwMode="auto">
          <a:xfrm>
            <a:off x="1824038" y="3105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7123" name="Rectangle 21"/>
          <p:cNvSpPr>
            <a:spLocks noChangeArrowheads="1"/>
          </p:cNvSpPr>
          <p:nvPr/>
        </p:nvSpPr>
        <p:spPr bwMode="auto">
          <a:xfrm>
            <a:off x="4271963" y="32623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7124" name="Rectangle 22"/>
          <p:cNvSpPr>
            <a:spLocks noChangeArrowheads="1"/>
          </p:cNvSpPr>
          <p:nvPr/>
        </p:nvSpPr>
        <p:spPr bwMode="auto">
          <a:xfrm>
            <a:off x="3338513" y="3148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7125" name="Rectangle 23"/>
          <p:cNvSpPr>
            <a:spLocks noChangeArrowheads="1"/>
          </p:cNvSpPr>
          <p:nvPr/>
        </p:nvSpPr>
        <p:spPr bwMode="auto">
          <a:xfrm>
            <a:off x="2481263"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7126" name="Rectangle 24"/>
          <p:cNvSpPr>
            <a:spLocks noChangeArrowheads="1"/>
          </p:cNvSpPr>
          <p:nvPr/>
        </p:nvSpPr>
        <p:spPr bwMode="auto">
          <a:xfrm>
            <a:off x="3043238"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7127" name="Rectangle 25"/>
          <p:cNvSpPr>
            <a:spLocks noChangeArrowheads="1"/>
          </p:cNvSpPr>
          <p:nvPr/>
        </p:nvSpPr>
        <p:spPr bwMode="auto">
          <a:xfrm>
            <a:off x="2947988"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7128" name="Rectangle 26"/>
          <p:cNvSpPr>
            <a:spLocks noChangeArrowheads="1"/>
          </p:cNvSpPr>
          <p:nvPr/>
        </p:nvSpPr>
        <p:spPr bwMode="auto">
          <a:xfrm>
            <a:off x="3886200" y="3295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7129" name="Rectangle 27"/>
          <p:cNvSpPr>
            <a:spLocks noChangeArrowheads="1"/>
          </p:cNvSpPr>
          <p:nvPr/>
        </p:nvSpPr>
        <p:spPr bwMode="auto">
          <a:xfrm>
            <a:off x="3924300" y="3295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7130" name="Rectangle 28"/>
          <p:cNvSpPr>
            <a:spLocks noChangeArrowheads="1"/>
          </p:cNvSpPr>
          <p:nvPr/>
        </p:nvSpPr>
        <p:spPr bwMode="auto">
          <a:xfrm>
            <a:off x="1543050" y="2243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7131" name="Rectangle 29"/>
          <p:cNvSpPr>
            <a:spLocks noChangeArrowheads="1"/>
          </p:cNvSpPr>
          <p:nvPr/>
        </p:nvSpPr>
        <p:spPr bwMode="auto">
          <a:xfrm>
            <a:off x="3429000" y="3148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7132" name="Rectangle 30"/>
          <p:cNvSpPr>
            <a:spLocks noChangeArrowheads="1"/>
          </p:cNvSpPr>
          <p:nvPr/>
        </p:nvSpPr>
        <p:spPr bwMode="auto">
          <a:xfrm>
            <a:off x="3733800" y="3176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7133" name="Rectangle 31"/>
          <p:cNvSpPr>
            <a:spLocks noChangeArrowheads="1"/>
          </p:cNvSpPr>
          <p:nvPr/>
        </p:nvSpPr>
        <p:spPr bwMode="auto">
          <a:xfrm>
            <a:off x="3843338" y="30861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7134" name="Rectangle 32"/>
          <p:cNvSpPr>
            <a:spLocks noChangeArrowheads="1"/>
          </p:cNvSpPr>
          <p:nvPr/>
        </p:nvSpPr>
        <p:spPr bwMode="auto">
          <a:xfrm>
            <a:off x="3681413" y="3124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7135" name="Rectangle 33"/>
          <p:cNvSpPr>
            <a:spLocks noChangeArrowheads="1"/>
          </p:cNvSpPr>
          <p:nvPr/>
        </p:nvSpPr>
        <p:spPr bwMode="auto">
          <a:xfrm>
            <a:off x="3338513" y="3176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7136" name="Rectangle 34"/>
          <p:cNvSpPr>
            <a:spLocks noChangeArrowheads="1"/>
          </p:cNvSpPr>
          <p:nvPr/>
        </p:nvSpPr>
        <p:spPr bwMode="auto">
          <a:xfrm>
            <a:off x="3462338" y="31575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7137" name="Rectangle 35"/>
          <p:cNvSpPr>
            <a:spLocks noChangeArrowheads="1"/>
          </p:cNvSpPr>
          <p:nvPr/>
        </p:nvSpPr>
        <p:spPr bwMode="auto">
          <a:xfrm>
            <a:off x="4095750" y="3148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7138" name="Rectangle 36"/>
          <p:cNvSpPr>
            <a:spLocks noChangeArrowheads="1"/>
          </p:cNvSpPr>
          <p:nvPr/>
        </p:nvSpPr>
        <p:spPr bwMode="auto">
          <a:xfrm>
            <a:off x="3671888" y="3148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7139" name="Rectangle 37"/>
          <p:cNvSpPr>
            <a:spLocks noChangeArrowheads="1"/>
          </p:cNvSpPr>
          <p:nvPr/>
        </p:nvSpPr>
        <p:spPr bwMode="auto">
          <a:xfrm>
            <a:off x="3486150"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7140" name="Rectangle 38"/>
          <p:cNvSpPr>
            <a:spLocks noChangeArrowheads="1"/>
          </p:cNvSpPr>
          <p:nvPr/>
        </p:nvSpPr>
        <p:spPr bwMode="auto">
          <a:xfrm>
            <a:off x="3371850" y="3148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7141" name="Rectangle 39"/>
          <p:cNvSpPr>
            <a:spLocks noChangeArrowheads="1"/>
          </p:cNvSpPr>
          <p:nvPr/>
        </p:nvSpPr>
        <p:spPr bwMode="auto">
          <a:xfrm>
            <a:off x="3371850" y="30241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7142" name="Rectangle 40"/>
          <p:cNvSpPr>
            <a:spLocks noChangeArrowheads="1"/>
          </p:cNvSpPr>
          <p:nvPr/>
        </p:nvSpPr>
        <p:spPr bwMode="auto">
          <a:xfrm>
            <a:off x="3348038"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7143" name="Rectangle 41"/>
          <p:cNvSpPr>
            <a:spLocks noChangeArrowheads="1"/>
          </p:cNvSpPr>
          <p:nvPr/>
        </p:nvSpPr>
        <p:spPr bwMode="auto">
          <a:xfrm>
            <a:off x="3371850" y="3257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7144" name="Rectangle 42"/>
          <p:cNvSpPr>
            <a:spLocks noChangeArrowheads="1"/>
          </p:cNvSpPr>
          <p:nvPr/>
        </p:nvSpPr>
        <p:spPr bwMode="auto">
          <a:xfrm>
            <a:off x="3562350" y="30861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7145" name="Rectangle 43"/>
          <p:cNvSpPr>
            <a:spLocks noChangeArrowheads="1"/>
          </p:cNvSpPr>
          <p:nvPr/>
        </p:nvSpPr>
        <p:spPr bwMode="auto">
          <a:xfrm>
            <a:off x="2947988" y="30622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7146" name="Rectangle 44"/>
          <p:cNvSpPr>
            <a:spLocks noChangeArrowheads="1"/>
          </p:cNvSpPr>
          <p:nvPr/>
        </p:nvSpPr>
        <p:spPr bwMode="auto">
          <a:xfrm>
            <a:off x="3200400" y="27289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7147" name="Rectangle 45"/>
          <p:cNvSpPr>
            <a:spLocks noChangeArrowheads="1"/>
          </p:cNvSpPr>
          <p:nvPr/>
        </p:nvSpPr>
        <p:spPr bwMode="auto">
          <a:xfrm>
            <a:off x="2814638" y="3148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7148" name="Rectangle 46"/>
          <p:cNvSpPr>
            <a:spLocks noChangeArrowheads="1"/>
          </p:cNvSpPr>
          <p:nvPr/>
        </p:nvSpPr>
        <p:spPr bwMode="auto">
          <a:xfrm>
            <a:off x="3090863" y="3148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7149" name="Rectangle 47"/>
          <p:cNvSpPr>
            <a:spLocks noChangeArrowheads="1"/>
          </p:cNvSpPr>
          <p:nvPr/>
        </p:nvSpPr>
        <p:spPr bwMode="auto">
          <a:xfrm>
            <a:off x="2157413" y="23812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7150" name="Rectangle 48"/>
          <p:cNvSpPr>
            <a:spLocks noChangeArrowheads="1"/>
          </p:cNvSpPr>
          <p:nvPr/>
        </p:nvSpPr>
        <p:spPr bwMode="auto">
          <a:xfrm>
            <a:off x="3214688" y="2795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7151" name="Rectangle 49"/>
          <p:cNvSpPr>
            <a:spLocks noChangeArrowheads="1"/>
          </p:cNvSpPr>
          <p:nvPr/>
        </p:nvSpPr>
        <p:spPr bwMode="auto">
          <a:xfrm>
            <a:off x="3009900" y="32908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7152" name="AutoShape 50"/>
          <p:cNvSpPr>
            <a:spLocks noChangeArrowheads="1"/>
          </p:cNvSpPr>
          <p:nvPr/>
        </p:nvSpPr>
        <p:spPr bwMode="auto">
          <a:xfrm>
            <a:off x="1981200" y="3657600"/>
            <a:ext cx="304800" cy="762000"/>
          </a:xfrm>
          <a:prstGeom prst="downArrow">
            <a:avLst>
              <a:gd name="adj1" fmla="val 50000"/>
              <a:gd name="adj2" fmla="val 62500"/>
            </a:avLst>
          </a:prstGeom>
          <a:solidFill>
            <a:srgbClr val="FFFF66"/>
          </a:solidFill>
          <a:ln w="9525">
            <a:solidFill>
              <a:schemeClr val="tx1"/>
            </a:solidFill>
            <a:miter lim="800000"/>
            <a:headEnd/>
            <a:tailEnd/>
          </a:ln>
        </p:spPr>
        <p:txBody>
          <a:bodyPr wrap="none" anchor="ct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7153" name="Rectangle 51"/>
          <p:cNvSpPr>
            <a:spLocks noChangeArrowheads="1"/>
          </p:cNvSpPr>
          <p:nvPr/>
        </p:nvSpPr>
        <p:spPr bwMode="auto">
          <a:xfrm>
            <a:off x="1657350" y="31623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7154" name="Rectangle 52"/>
          <p:cNvSpPr>
            <a:spLocks noChangeArrowheads="1"/>
          </p:cNvSpPr>
          <p:nvPr/>
        </p:nvSpPr>
        <p:spPr bwMode="auto">
          <a:xfrm>
            <a:off x="2095500" y="31623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7155" name="Rectangle 57"/>
          <p:cNvSpPr>
            <a:spLocks noChangeArrowheads="1"/>
          </p:cNvSpPr>
          <p:nvPr/>
        </p:nvSpPr>
        <p:spPr bwMode="auto">
          <a:xfrm>
            <a:off x="1719263" y="31146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47156" name="Object 58"/>
          <p:cNvGraphicFramePr>
            <a:graphicFrameLocks noChangeAspect="1"/>
          </p:cNvGraphicFramePr>
          <p:nvPr/>
        </p:nvGraphicFramePr>
        <p:xfrm>
          <a:off x="1590675" y="4581525"/>
          <a:ext cx="4989513" cy="711200"/>
        </p:xfrm>
        <a:graphic>
          <a:graphicData uri="http://schemas.openxmlformats.org/presentationml/2006/ole">
            <mc:AlternateContent xmlns:mc="http://schemas.openxmlformats.org/markup-compatibility/2006">
              <mc:Choice xmlns:v="urn:schemas-microsoft-com:vml" Requires="v">
                <p:oleObj name="Equation" r:id="rId3" imgW="3721100" imgH="533400" progId="Equation.3">
                  <p:embed/>
                </p:oleObj>
              </mc:Choice>
              <mc:Fallback>
                <p:oleObj name="Equation" r:id="rId3" imgW="3721100" imgH="533400" progId="Equation.3">
                  <p:embed/>
                  <p:pic>
                    <p:nvPicPr>
                      <p:cNvPr id="47156" name="Object 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0675" y="4581525"/>
                        <a:ext cx="498951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7157" name="Rectangle 59"/>
          <p:cNvSpPr>
            <a:spLocks noChangeArrowheads="1"/>
          </p:cNvSpPr>
          <p:nvPr/>
        </p:nvSpPr>
        <p:spPr bwMode="auto">
          <a:xfrm>
            <a:off x="2195513" y="31146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47158" name="Object 60"/>
          <p:cNvGraphicFramePr>
            <a:graphicFrameLocks noChangeAspect="1"/>
          </p:cNvGraphicFramePr>
          <p:nvPr/>
        </p:nvGraphicFramePr>
        <p:xfrm>
          <a:off x="1628775" y="5330825"/>
          <a:ext cx="5219700" cy="760413"/>
        </p:xfrm>
        <a:graphic>
          <a:graphicData uri="http://schemas.openxmlformats.org/presentationml/2006/ole">
            <mc:AlternateContent xmlns:mc="http://schemas.openxmlformats.org/markup-compatibility/2006">
              <mc:Choice xmlns:v="urn:schemas-microsoft-com:vml" Requires="v">
                <p:oleObj name="Equation" r:id="rId5" imgW="3632200" imgH="533400" progId="Equation.3">
                  <p:embed/>
                </p:oleObj>
              </mc:Choice>
              <mc:Fallback>
                <p:oleObj name="Equation" r:id="rId5" imgW="3632200" imgH="533400" progId="Equation.3">
                  <p:embed/>
                  <p:pic>
                    <p:nvPicPr>
                      <p:cNvPr id="47158" name="Object 6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8775" y="5330825"/>
                        <a:ext cx="5219700"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7159" name="Rectangle 61"/>
          <p:cNvSpPr>
            <a:spLocks noChangeArrowheads="1"/>
          </p:cNvSpPr>
          <p:nvPr/>
        </p:nvSpPr>
        <p:spPr bwMode="auto">
          <a:xfrm>
            <a:off x="4095750" y="32813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47160" name="Object 62"/>
          <p:cNvGraphicFramePr>
            <a:graphicFrameLocks noChangeAspect="1"/>
          </p:cNvGraphicFramePr>
          <p:nvPr/>
        </p:nvGraphicFramePr>
        <p:xfrm>
          <a:off x="7448550" y="5186363"/>
          <a:ext cx="1204913" cy="411162"/>
        </p:xfrm>
        <a:graphic>
          <a:graphicData uri="http://schemas.openxmlformats.org/presentationml/2006/ole">
            <mc:AlternateContent xmlns:mc="http://schemas.openxmlformats.org/markup-compatibility/2006">
              <mc:Choice xmlns:v="urn:schemas-microsoft-com:vml" Requires="v">
                <p:oleObj name="Equation" r:id="rId7" imgW="748975" imgH="253890" progId="Equation.3">
                  <p:embed/>
                </p:oleObj>
              </mc:Choice>
              <mc:Fallback>
                <p:oleObj name="Equation" r:id="rId7" imgW="748975" imgH="253890" progId="Equation.3">
                  <p:embed/>
                  <p:pic>
                    <p:nvPicPr>
                      <p:cNvPr id="47160" name="Object 6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48550" y="5186363"/>
                        <a:ext cx="1204913"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47162" name="Group 65"/>
          <p:cNvGrpSpPr>
            <a:grpSpLocks/>
          </p:cNvGrpSpPr>
          <p:nvPr/>
        </p:nvGrpSpPr>
        <p:grpSpPr bwMode="auto">
          <a:xfrm>
            <a:off x="889000" y="1828800"/>
            <a:ext cx="6172200" cy="1600200"/>
            <a:chOff x="344" y="2808"/>
            <a:chExt cx="3888" cy="1008"/>
          </a:xfrm>
        </p:grpSpPr>
        <p:sp>
          <p:nvSpPr>
            <p:cNvPr id="47165" name="Rectangle 66"/>
            <p:cNvSpPr>
              <a:spLocks noChangeArrowheads="1"/>
            </p:cNvSpPr>
            <p:nvPr/>
          </p:nvSpPr>
          <p:spPr bwMode="auto">
            <a:xfrm>
              <a:off x="344" y="2808"/>
              <a:ext cx="3888" cy="1008"/>
            </a:xfrm>
            <a:prstGeom prst="rect">
              <a:avLst/>
            </a:prstGeom>
            <a:solidFill>
              <a:srgbClr val="FFFF66"/>
            </a:solidFill>
            <a:ln w="9525">
              <a:solidFill>
                <a:schemeClr val="tx1"/>
              </a:solidFill>
              <a:miter lim="800000"/>
              <a:headEnd/>
              <a:tailEnd/>
            </a:ln>
          </p:spPr>
          <p:txBody>
            <a:bodyPr wrap="none" anchor="ct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47166" name="Object 67"/>
            <p:cNvGraphicFramePr>
              <a:graphicFrameLocks noChangeAspect="1"/>
            </p:cNvGraphicFramePr>
            <p:nvPr/>
          </p:nvGraphicFramePr>
          <p:xfrm>
            <a:off x="962" y="2942"/>
            <a:ext cx="2611" cy="311"/>
          </p:xfrm>
          <a:graphic>
            <a:graphicData uri="http://schemas.openxmlformats.org/presentationml/2006/ole">
              <mc:AlternateContent xmlns:mc="http://schemas.openxmlformats.org/markup-compatibility/2006">
                <mc:Choice xmlns:v="urn:schemas-microsoft-com:vml" Requires="v">
                  <p:oleObj name="Equation" r:id="rId9" imgW="3289300" imgH="393700" progId="Equation.3">
                    <p:embed/>
                  </p:oleObj>
                </mc:Choice>
                <mc:Fallback>
                  <p:oleObj name="Equation" r:id="rId9" imgW="3289300" imgH="393700" progId="Equation.3">
                    <p:embed/>
                    <p:pic>
                      <p:nvPicPr>
                        <p:cNvPr id="47166" name="Object 6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2" y="2942"/>
                          <a:ext cx="2611" cy="311"/>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7167" name="Object 68"/>
            <p:cNvGraphicFramePr>
              <a:graphicFrameLocks noChangeAspect="1"/>
            </p:cNvGraphicFramePr>
            <p:nvPr/>
          </p:nvGraphicFramePr>
          <p:xfrm>
            <a:off x="787" y="3362"/>
            <a:ext cx="2862" cy="350"/>
          </p:xfrm>
          <a:graphic>
            <a:graphicData uri="http://schemas.openxmlformats.org/presentationml/2006/ole">
              <mc:AlternateContent xmlns:mc="http://schemas.openxmlformats.org/markup-compatibility/2006">
                <mc:Choice xmlns:v="urn:schemas-microsoft-com:vml" Requires="v">
                  <p:oleObj name="Equation" r:id="rId11" imgW="3619500" imgH="444500" progId="Equation.3">
                    <p:embed/>
                  </p:oleObj>
                </mc:Choice>
                <mc:Fallback>
                  <p:oleObj name="Equation" r:id="rId11" imgW="3619500" imgH="444500" progId="Equation.3">
                    <p:embed/>
                    <p:pic>
                      <p:nvPicPr>
                        <p:cNvPr id="47167" name="Object 6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7" y="3362"/>
                          <a:ext cx="2862" cy="35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cxnSp>
        <p:nvCxnSpPr>
          <p:cNvPr id="47163" name="Straight Arrow Connector 2"/>
          <p:cNvCxnSpPr>
            <a:cxnSpLocks noChangeShapeType="1"/>
          </p:cNvCxnSpPr>
          <p:nvPr/>
        </p:nvCxnSpPr>
        <p:spPr bwMode="auto">
          <a:xfrm>
            <a:off x="7997825" y="4202113"/>
            <a:ext cx="12700" cy="873125"/>
          </a:xfrm>
          <a:prstGeom prst="straightConnector1">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47164" name="TextBox 5"/>
          <p:cNvSpPr txBox="1">
            <a:spLocks noChangeArrowheads="1"/>
          </p:cNvSpPr>
          <p:nvPr/>
        </p:nvSpPr>
        <p:spPr bwMode="auto">
          <a:xfrm>
            <a:off x="6864350" y="3370263"/>
            <a:ext cx="2184400" cy="8318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r>
              <a:rPr lang="en-US" altLang="en-US">
                <a:solidFill>
                  <a:srgbClr val="FF0000"/>
                </a:solidFill>
              </a:rPr>
              <a:t>See Paper by C.R. Paul, 1994</a:t>
            </a:r>
          </a:p>
        </p:txBody>
      </p:sp>
      <p:sp>
        <p:nvSpPr>
          <p:cNvPr id="2" name="Rectangle 2">
            <a:extLst>
              <a:ext uri="{FF2B5EF4-FFF2-40B4-BE49-F238E27FC236}">
                <a16:creationId xmlns:a16="http://schemas.microsoft.com/office/drawing/2014/main" id="{F5CED027-88CF-5370-39AD-7C3E5895D6BF}"/>
              </a:ext>
            </a:extLst>
          </p:cNvPr>
          <p:cNvSpPr>
            <a:spLocks noChangeArrowheads="1"/>
          </p:cNvSpPr>
          <p:nvPr/>
        </p:nvSpPr>
        <p:spPr bwMode="auto">
          <a:xfrm>
            <a:off x="0" y="-12019"/>
            <a:ext cx="9144000" cy="1143000"/>
          </a:xfrm>
          <a:prstGeom prst="rect">
            <a:avLst/>
          </a:prstGeom>
          <a:solidFill>
            <a:srgbClr val="4F81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fontAlgn="auto">
              <a:spcBef>
                <a:spcPts val="0"/>
              </a:spcBef>
              <a:spcAft>
                <a:spcPts val="0"/>
              </a:spcAft>
              <a:defRPr/>
            </a:pPr>
            <a:r>
              <a:rPr lang="en-US" sz="3200" kern="0" dirty="0">
                <a:solidFill>
                  <a:sysClr val="window" lastClr="FFFFFF"/>
                </a:solidFill>
                <a:cs typeface="Arial" charset="0"/>
              </a:rPr>
              <a:t>Time Domain Solutions</a:t>
            </a:r>
          </a:p>
          <a:p>
            <a:pPr fontAlgn="auto">
              <a:spcBef>
                <a:spcPts val="0"/>
              </a:spcBef>
              <a:spcAft>
                <a:spcPts val="0"/>
              </a:spcAft>
              <a:defRPr/>
            </a:pPr>
            <a:r>
              <a:rPr lang="en-US" sz="2400" kern="0" dirty="0">
                <a:solidFill>
                  <a:sysClr val="window" lastClr="FFFFFF"/>
                </a:solidFill>
                <a:cs typeface="Arial" charset="0"/>
              </a:rPr>
              <a:t>Finite-Difference Time-Domain (FDTD) Technique </a:t>
            </a:r>
            <a:endParaRPr lang="en-US" sz="3200" kern="0" dirty="0">
              <a:solidFill>
                <a:sysClr val="window" lastClr="FFFFFF"/>
              </a:solidFill>
              <a:cs typeface="Arial"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BDB36-D6D8-47F2-B3E1-3AB7C8B0C044}"/>
              </a:ext>
            </a:extLst>
          </p:cNvPr>
          <p:cNvSpPr>
            <a:spLocks noGrp="1"/>
          </p:cNvSpPr>
          <p:nvPr>
            <p:ph type="title"/>
          </p:nvPr>
        </p:nvSpPr>
        <p:spPr/>
        <p:txBody>
          <a:bodyPr/>
          <a:lstStyle/>
          <a:p>
            <a:r>
              <a:rPr lang="fr-FR" dirty="0"/>
              <a:t>Homework for </a:t>
            </a:r>
            <a:r>
              <a:rPr lang="fr-FR" dirty="0" err="1"/>
              <a:t>next</a:t>
            </a:r>
            <a:r>
              <a:rPr lang="fr-FR" dirty="0"/>
              <a:t> </a:t>
            </a:r>
            <a:r>
              <a:rPr lang="fr-FR" dirty="0" err="1"/>
              <a:t>week</a:t>
            </a:r>
            <a:endParaRPr lang="fr-FR" dirty="0"/>
          </a:p>
        </p:txBody>
      </p:sp>
      <p:sp>
        <p:nvSpPr>
          <p:cNvPr id="3" name="Content Placeholder 2">
            <a:extLst>
              <a:ext uri="{FF2B5EF4-FFF2-40B4-BE49-F238E27FC236}">
                <a16:creationId xmlns:a16="http://schemas.microsoft.com/office/drawing/2014/main" id="{CBD953DE-7849-A5AE-C5FA-1717CC5AEAC9}"/>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3360561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3"/>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9154" name="Rectangle 4"/>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9155" name="Rectangle 5"/>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9157" name="Rectangle 11"/>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49158" name="Rectangle 13"/>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1122318" name="Rectangle 14"/>
          <p:cNvSpPr>
            <a:spLocks noGrp="1" noChangeArrowheads="1"/>
          </p:cNvSpPr>
          <p:nvPr>
            <p:ph type="body" idx="1"/>
          </p:nvPr>
        </p:nvSpPr>
        <p:spPr>
          <a:xfrm>
            <a:off x="457200" y="1104900"/>
            <a:ext cx="8328025" cy="2251075"/>
          </a:xfrm>
          <a:noFill/>
        </p:spPr>
        <p:txBody>
          <a:bodyPr/>
          <a:lstStyle/>
          <a:p>
            <a:pPr eaLnBrk="1" hangingPunct="1"/>
            <a:r>
              <a:rPr lang="en-US" altLang="en-US" sz="2400" dirty="0">
                <a:ea typeface="ＭＳ Ｐゴシック" charset="-128"/>
              </a:rPr>
              <a:t>General time domain solutions to the voltage and current are</a:t>
            </a:r>
          </a:p>
          <a:p>
            <a:pPr eaLnBrk="1" hangingPunct="1"/>
            <a:endParaRPr lang="fr-CH" altLang="en-US" sz="2400" dirty="0">
              <a:ea typeface="ＭＳ Ｐゴシック" charset="-128"/>
            </a:endParaRPr>
          </a:p>
          <a:p>
            <a:pPr eaLnBrk="1" hangingPunct="1"/>
            <a:endParaRPr lang="fr-CH" altLang="en-US" sz="2400" dirty="0">
              <a:ea typeface="ＭＳ Ｐゴシック" charset="-128"/>
            </a:endParaRPr>
          </a:p>
          <a:p>
            <a:pPr eaLnBrk="1" hangingPunct="1"/>
            <a:endParaRPr lang="fr-CH" altLang="en-US" sz="2400" dirty="0">
              <a:ea typeface="ＭＳ Ｐゴシック" charset="-128"/>
            </a:endParaRPr>
          </a:p>
          <a:p>
            <a:pPr eaLnBrk="1" hangingPunct="1"/>
            <a:endParaRPr lang="fr-CH" altLang="en-US" sz="2400" dirty="0">
              <a:ea typeface="ＭＳ Ｐゴシック" charset="-128"/>
            </a:endParaRPr>
          </a:p>
          <a:p>
            <a:pPr eaLnBrk="1" hangingPunct="1"/>
            <a:r>
              <a:rPr lang="en-US" altLang="en-US" sz="2400" dirty="0">
                <a:ea typeface="ＭＳ Ｐゴシック" charset="-128"/>
              </a:rPr>
              <a:t>Adding and subtracting the above equations provides the following expressions for the forward and backward wave functions </a:t>
            </a:r>
          </a:p>
          <a:p>
            <a:pPr eaLnBrk="1" hangingPunct="1"/>
            <a:endParaRPr lang="fr-CH" altLang="en-US" dirty="0">
              <a:ea typeface="ＭＳ Ｐゴシック" charset="-128"/>
            </a:endParaRPr>
          </a:p>
          <a:p>
            <a:pPr eaLnBrk="1" hangingPunct="1"/>
            <a:endParaRPr lang="fr-CH" altLang="en-US" dirty="0">
              <a:ea typeface="ＭＳ Ｐゴシック" charset="-128"/>
            </a:endParaRPr>
          </a:p>
          <a:p>
            <a:pPr eaLnBrk="1" hangingPunct="1"/>
            <a:endParaRPr lang="fr-CH" altLang="en-US" dirty="0">
              <a:ea typeface="ＭＳ Ｐゴシック" charset="-128"/>
            </a:endParaRPr>
          </a:p>
          <a:p>
            <a:pPr eaLnBrk="1" hangingPunct="1"/>
            <a:endParaRPr lang="fr-CH" altLang="en-US" dirty="0">
              <a:ea typeface="ＭＳ Ｐゴシック" charset="-128"/>
            </a:endParaRPr>
          </a:p>
        </p:txBody>
      </p:sp>
      <p:graphicFrame>
        <p:nvGraphicFramePr>
          <p:cNvPr id="1122319" name="Object 15"/>
          <p:cNvGraphicFramePr>
            <a:graphicFrameLocks noChangeAspect="1"/>
          </p:cNvGraphicFramePr>
          <p:nvPr/>
        </p:nvGraphicFramePr>
        <p:xfrm>
          <a:off x="1892300" y="1712913"/>
          <a:ext cx="4244975" cy="422275"/>
        </p:xfrm>
        <a:graphic>
          <a:graphicData uri="http://schemas.openxmlformats.org/presentationml/2006/ole">
            <mc:AlternateContent xmlns:mc="http://schemas.openxmlformats.org/markup-compatibility/2006">
              <mc:Choice xmlns:v="urn:schemas-microsoft-com:vml" Requires="v">
                <p:oleObj name="Equation" r:id="rId3" imgW="1815312" imgH="177723" progId="Equation.3">
                  <p:embed/>
                </p:oleObj>
              </mc:Choice>
              <mc:Fallback>
                <p:oleObj name="Equation" r:id="rId3" imgW="1815312" imgH="177723" progId="Equation.3">
                  <p:embed/>
                  <p:pic>
                    <p:nvPicPr>
                      <p:cNvPr id="1122319" name="Object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2300" y="1712913"/>
                        <a:ext cx="42449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22320" name="Object 16"/>
          <p:cNvGraphicFramePr>
            <a:graphicFrameLocks noChangeAspect="1"/>
          </p:cNvGraphicFramePr>
          <p:nvPr/>
        </p:nvGraphicFramePr>
        <p:xfrm>
          <a:off x="1892300" y="2195513"/>
          <a:ext cx="4181475" cy="828675"/>
        </p:xfrm>
        <a:graphic>
          <a:graphicData uri="http://schemas.openxmlformats.org/presentationml/2006/ole">
            <mc:AlternateContent xmlns:mc="http://schemas.openxmlformats.org/markup-compatibility/2006">
              <mc:Choice xmlns:v="urn:schemas-microsoft-com:vml" Requires="v">
                <p:oleObj name="Equation" r:id="rId5" imgW="2070100" imgH="406400" progId="Equation.3">
                  <p:embed/>
                </p:oleObj>
              </mc:Choice>
              <mc:Fallback>
                <p:oleObj name="Equation" r:id="rId5" imgW="2070100" imgH="406400" progId="Equation.3">
                  <p:embed/>
                  <p:pic>
                    <p:nvPicPr>
                      <p:cNvPr id="1122320"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2300" y="2195513"/>
                        <a:ext cx="41814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22321" name="Object 17"/>
          <p:cNvGraphicFramePr>
            <a:graphicFrameLocks noChangeAspect="1"/>
          </p:cNvGraphicFramePr>
          <p:nvPr/>
        </p:nvGraphicFramePr>
        <p:xfrm>
          <a:off x="1989138" y="4314825"/>
          <a:ext cx="4483100" cy="935038"/>
        </p:xfrm>
        <a:graphic>
          <a:graphicData uri="http://schemas.openxmlformats.org/presentationml/2006/ole">
            <mc:AlternateContent xmlns:mc="http://schemas.openxmlformats.org/markup-compatibility/2006">
              <mc:Choice xmlns:v="urn:schemas-microsoft-com:vml" Requires="v">
                <p:oleObj name="Equation" r:id="rId7" imgW="1916868" imgH="393529" progId="Equation.3">
                  <p:embed/>
                </p:oleObj>
              </mc:Choice>
              <mc:Fallback>
                <p:oleObj name="Equation" r:id="rId7" imgW="1916868" imgH="393529" progId="Equation.3">
                  <p:embed/>
                  <p:pic>
                    <p:nvPicPr>
                      <p:cNvPr id="1122321" name="Object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9138" y="4314825"/>
                        <a:ext cx="44831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22322" name="Object 18"/>
          <p:cNvGraphicFramePr>
            <a:graphicFrameLocks noChangeAspect="1"/>
          </p:cNvGraphicFramePr>
          <p:nvPr/>
        </p:nvGraphicFramePr>
        <p:xfrm>
          <a:off x="2103438" y="5213350"/>
          <a:ext cx="4367212" cy="944563"/>
        </p:xfrm>
        <a:graphic>
          <a:graphicData uri="http://schemas.openxmlformats.org/presentationml/2006/ole">
            <mc:AlternateContent xmlns:mc="http://schemas.openxmlformats.org/markup-compatibility/2006">
              <mc:Choice xmlns:v="urn:schemas-microsoft-com:vml" Requires="v">
                <p:oleObj name="Equation" r:id="rId9" imgW="1612900" imgH="342900" progId="Equation.3">
                  <p:embed/>
                </p:oleObj>
              </mc:Choice>
              <mc:Fallback>
                <p:oleObj name="Equation" r:id="rId9" imgW="1612900" imgH="342900" progId="Equation.3">
                  <p:embed/>
                  <p:pic>
                    <p:nvPicPr>
                      <p:cNvPr id="1122322" name="Object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03438" y="5213350"/>
                        <a:ext cx="4367212"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2">
            <a:extLst>
              <a:ext uri="{FF2B5EF4-FFF2-40B4-BE49-F238E27FC236}">
                <a16:creationId xmlns:a16="http://schemas.microsoft.com/office/drawing/2014/main" id="{45F07AFF-23C6-4E4D-264D-156F46C765CA}"/>
              </a:ext>
            </a:extLst>
          </p:cNvPr>
          <p:cNvSpPr>
            <a:spLocks noChangeArrowheads="1"/>
          </p:cNvSpPr>
          <p:nvPr/>
        </p:nvSpPr>
        <p:spPr bwMode="auto">
          <a:xfrm>
            <a:off x="0" y="-12019"/>
            <a:ext cx="9144000" cy="1143000"/>
          </a:xfrm>
          <a:prstGeom prst="rect">
            <a:avLst/>
          </a:prstGeom>
          <a:solidFill>
            <a:srgbClr val="4F81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fontAlgn="auto">
              <a:spcBef>
                <a:spcPts val="0"/>
              </a:spcBef>
              <a:spcAft>
                <a:spcPts val="0"/>
              </a:spcAft>
              <a:defRPr/>
            </a:pPr>
            <a:r>
              <a:rPr lang="en-US" sz="3200" kern="0" dirty="0">
                <a:solidFill>
                  <a:sysClr val="window" lastClr="FFFFFF"/>
                </a:solidFill>
                <a:cs typeface="Arial" charset="0"/>
              </a:rPr>
              <a:t>Time Domain Solutions</a:t>
            </a:r>
          </a:p>
          <a:p>
            <a:pPr fontAlgn="auto">
              <a:spcBef>
                <a:spcPts val="0"/>
              </a:spcBef>
              <a:spcAft>
                <a:spcPts val="0"/>
              </a:spcAft>
              <a:defRPr/>
            </a:pPr>
            <a:r>
              <a:rPr lang="en-US" sz="3200" kern="0" dirty="0">
                <a:solidFill>
                  <a:sysClr val="window" lastClr="FFFFFF"/>
                </a:solidFill>
                <a:cs typeface="Arial" charset="0"/>
              </a:rPr>
              <a:t>Bergeron Method</a:t>
            </a:r>
          </a:p>
        </p:txBody>
      </p:sp>
    </p:spTree>
  </p:cSld>
  <p:clrMapOvr>
    <a:masterClrMapping/>
  </p:clrMapOvr>
  <p:transition spd="med">
    <p:randomBar dir="vert"/>
    <p:sndAc>
      <p:end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231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4" presetClass="entr" presetSubtype="10" fill="hold" nodeType="clickEffect">
                                  <p:stCondLst>
                                    <p:cond delay="0"/>
                                  </p:stCondLst>
                                  <p:childTnLst>
                                    <p:set>
                                      <p:cBhvr>
                                        <p:cTn id="10" dur="1" fill="hold">
                                          <p:stCondLst>
                                            <p:cond delay="0"/>
                                          </p:stCondLst>
                                        </p:cTn>
                                        <p:tgtEl>
                                          <p:spTgt spid="1122319"/>
                                        </p:tgtEl>
                                        <p:attrNameLst>
                                          <p:attrName>style.visibility</p:attrName>
                                        </p:attrNameLst>
                                      </p:cBhvr>
                                      <p:to>
                                        <p:strVal val="visible"/>
                                      </p:to>
                                    </p:set>
                                    <p:animEffect transition="in" filter="randombar(horizontal)">
                                      <p:cBhvr>
                                        <p:cTn id="11" dur="500"/>
                                        <p:tgtEl>
                                          <p:spTgt spid="1122319"/>
                                        </p:tgtEl>
                                      </p:cBhvr>
                                    </p:animEffect>
                                  </p:childTnLst>
                                </p:cTn>
                              </p:par>
                              <p:par>
                                <p:cTn id="12" presetID="14" presetClass="entr" presetSubtype="10" fill="hold" nodeType="withEffect">
                                  <p:stCondLst>
                                    <p:cond delay="0"/>
                                  </p:stCondLst>
                                  <p:childTnLst>
                                    <p:set>
                                      <p:cBhvr>
                                        <p:cTn id="13" dur="1" fill="hold">
                                          <p:stCondLst>
                                            <p:cond delay="0"/>
                                          </p:stCondLst>
                                        </p:cTn>
                                        <p:tgtEl>
                                          <p:spTgt spid="1122320"/>
                                        </p:tgtEl>
                                        <p:attrNameLst>
                                          <p:attrName>style.visibility</p:attrName>
                                        </p:attrNameLst>
                                      </p:cBhvr>
                                      <p:to>
                                        <p:strVal val="visible"/>
                                      </p:to>
                                    </p:set>
                                    <p:animEffect transition="in" filter="randombar(horizontal)">
                                      <p:cBhvr>
                                        <p:cTn id="14" dur="500"/>
                                        <p:tgtEl>
                                          <p:spTgt spid="112232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22318">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4" presetClass="entr" presetSubtype="10" fill="hold" nodeType="clickEffect">
                                  <p:stCondLst>
                                    <p:cond delay="0"/>
                                  </p:stCondLst>
                                  <p:childTnLst>
                                    <p:set>
                                      <p:cBhvr>
                                        <p:cTn id="22" dur="1" fill="hold">
                                          <p:stCondLst>
                                            <p:cond delay="0"/>
                                          </p:stCondLst>
                                        </p:cTn>
                                        <p:tgtEl>
                                          <p:spTgt spid="1122321"/>
                                        </p:tgtEl>
                                        <p:attrNameLst>
                                          <p:attrName>style.visibility</p:attrName>
                                        </p:attrNameLst>
                                      </p:cBhvr>
                                      <p:to>
                                        <p:strVal val="visible"/>
                                      </p:to>
                                    </p:set>
                                    <p:animEffect transition="in" filter="randombar(horizontal)">
                                      <p:cBhvr>
                                        <p:cTn id="23" dur="500"/>
                                        <p:tgtEl>
                                          <p:spTgt spid="1122321"/>
                                        </p:tgtEl>
                                      </p:cBhvr>
                                    </p:animEffect>
                                  </p:childTnLst>
                                </p:cTn>
                              </p:par>
                              <p:par>
                                <p:cTn id="24" presetID="14" presetClass="entr" presetSubtype="10" fill="hold" nodeType="withEffect">
                                  <p:stCondLst>
                                    <p:cond delay="0"/>
                                  </p:stCondLst>
                                  <p:childTnLst>
                                    <p:set>
                                      <p:cBhvr>
                                        <p:cTn id="25" dur="1" fill="hold">
                                          <p:stCondLst>
                                            <p:cond delay="0"/>
                                          </p:stCondLst>
                                        </p:cTn>
                                        <p:tgtEl>
                                          <p:spTgt spid="1122322"/>
                                        </p:tgtEl>
                                        <p:attrNameLst>
                                          <p:attrName>style.visibility</p:attrName>
                                        </p:attrNameLst>
                                      </p:cBhvr>
                                      <p:to>
                                        <p:strVal val="visible"/>
                                      </p:to>
                                    </p:set>
                                    <p:animEffect transition="in" filter="randombar(horizontal)">
                                      <p:cBhvr>
                                        <p:cTn id="26" dur="500"/>
                                        <p:tgtEl>
                                          <p:spTgt spid="1122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2318" grpId="0" build="p" bldLvl="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51202" name="Rectangle 3"/>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51203" name="Rectangle 4"/>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51205" name="Rectangle 6"/>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51206" name="Rectangle 7"/>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1181704" name="Rectangle 8"/>
          <p:cNvSpPr>
            <a:spLocks noGrp="1" noChangeArrowheads="1"/>
          </p:cNvSpPr>
          <p:nvPr>
            <p:ph type="body" idx="1"/>
          </p:nvPr>
        </p:nvSpPr>
        <p:spPr>
          <a:xfrm>
            <a:off x="457200" y="1104900"/>
            <a:ext cx="8328025" cy="2251075"/>
          </a:xfrm>
          <a:noFill/>
        </p:spPr>
        <p:txBody>
          <a:bodyPr/>
          <a:lstStyle/>
          <a:p>
            <a:pPr eaLnBrk="1" hangingPunct="1"/>
            <a:r>
              <a:rPr lang="en-US" altLang="en-US" sz="2400" dirty="0">
                <a:ea typeface="ＭＳ Ｐゴシック" charset="-128"/>
              </a:rPr>
              <a:t>In these equations, it is clear that </a:t>
            </a:r>
            <a:r>
              <a:rPr lang="en-US" altLang="en-US" sz="2400" i="1" dirty="0">
                <a:ea typeface="ＭＳ Ｐゴシック" charset="-128"/>
              </a:rPr>
              <a:t>f</a:t>
            </a:r>
            <a:r>
              <a:rPr lang="en-US" altLang="en-US" sz="2400" dirty="0">
                <a:ea typeface="ＭＳ Ｐゴシック" charset="-128"/>
              </a:rPr>
              <a:t> is constant if </a:t>
            </a:r>
            <a:r>
              <a:rPr lang="en-US" altLang="en-US" sz="2400" i="1" dirty="0">
                <a:ea typeface="ＭＳ Ｐゴシック" charset="-128"/>
              </a:rPr>
              <a:t>x - </a:t>
            </a:r>
            <a:r>
              <a:rPr lang="en-US" altLang="en-US" sz="2400" i="1" dirty="0" err="1">
                <a:ea typeface="ＭＳ Ｐゴシック" charset="-128"/>
              </a:rPr>
              <a:t>ct</a:t>
            </a:r>
            <a:r>
              <a:rPr lang="en-US" altLang="en-US" sz="2400" dirty="0">
                <a:ea typeface="ＭＳ Ｐゴシック" charset="-128"/>
              </a:rPr>
              <a:t> = constant, and that g is constant if </a:t>
            </a:r>
            <a:r>
              <a:rPr lang="en-US" altLang="en-US" sz="2400" i="1" dirty="0">
                <a:ea typeface="ＭＳ Ｐゴシック" charset="-128"/>
              </a:rPr>
              <a:t>x + </a:t>
            </a:r>
            <a:r>
              <a:rPr lang="en-US" altLang="en-US" sz="2400" i="1" dirty="0" err="1">
                <a:ea typeface="ＭＳ Ｐゴシック" charset="-128"/>
              </a:rPr>
              <a:t>ct</a:t>
            </a:r>
            <a:r>
              <a:rPr lang="en-US" altLang="en-US" sz="2400" i="1" dirty="0">
                <a:ea typeface="ＭＳ Ｐゴシック" charset="-128"/>
              </a:rPr>
              <a:t> </a:t>
            </a:r>
            <a:r>
              <a:rPr lang="en-US" altLang="en-US" sz="2400" dirty="0">
                <a:ea typeface="ＭＳ Ｐゴシック" charset="-128"/>
              </a:rPr>
              <a:t>= constant. The implication of these equations is that if a fictitious observer (called the direct Bergeron observer) moves along the line with a speed c in the forward direction, he will see that the voltage and current satisfy at each instant in time the relation</a:t>
            </a:r>
          </a:p>
          <a:p>
            <a:pPr eaLnBrk="1" hangingPunct="1"/>
            <a:endParaRPr lang="fr-CH" altLang="en-US" sz="2400" dirty="0">
              <a:ea typeface="ＭＳ Ｐゴシック" charset="-128"/>
            </a:endParaRPr>
          </a:p>
          <a:p>
            <a:pPr eaLnBrk="1" hangingPunct="1"/>
            <a:endParaRPr lang="fr-CH" altLang="en-US" sz="2400" dirty="0">
              <a:ea typeface="ＭＳ Ｐゴシック" charset="-128"/>
            </a:endParaRPr>
          </a:p>
          <a:p>
            <a:pPr eaLnBrk="1" hangingPunct="1"/>
            <a:r>
              <a:rPr lang="en-US" altLang="en-US" sz="2400" dirty="0">
                <a:ea typeface="ＭＳ Ｐゴシック" charset="-128"/>
              </a:rPr>
              <a:t>Similarly, the backward Bergeron observer (who moves in the opposite direction with respect to the first and with the same speed c will see the voltage and the current satisfying the relation</a:t>
            </a:r>
            <a:endParaRPr lang="fr-CH" altLang="en-US" sz="2400" dirty="0">
              <a:ea typeface="ＭＳ Ｐゴシック" charset="-128"/>
            </a:endParaRPr>
          </a:p>
          <a:p>
            <a:pPr eaLnBrk="1" hangingPunct="1"/>
            <a:endParaRPr lang="fr-CH" altLang="en-US" dirty="0">
              <a:ea typeface="ＭＳ Ｐゴシック" charset="-128"/>
            </a:endParaRPr>
          </a:p>
          <a:p>
            <a:pPr eaLnBrk="1" hangingPunct="1"/>
            <a:endParaRPr lang="fr-CH" altLang="en-US" dirty="0">
              <a:ea typeface="ＭＳ Ｐゴシック" charset="-128"/>
            </a:endParaRPr>
          </a:p>
          <a:p>
            <a:pPr eaLnBrk="1" hangingPunct="1"/>
            <a:endParaRPr lang="fr-CH" altLang="en-US" dirty="0">
              <a:ea typeface="ＭＳ Ｐゴシック" charset="-128"/>
            </a:endParaRPr>
          </a:p>
        </p:txBody>
      </p:sp>
      <p:graphicFrame>
        <p:nvGraphicFramePr>
          <p:cNvPr id="1181709" name="Object 13"/>
          <p:cNvGraphicFramePr>
            <a:graphicFrameLocks noChangeAspect="1"/>
          </p:cNvGraphicFramePr>
          <p:nvPr/>
        </p:nvGraphicFramePr>
        <p:xfrm>
          <a:off x="2606675" y="3405188"/>
          <a:ext cx="3146425" cy="542925"/>
        </p:xfrm>
        <a:graphic>
          <a:graphicData uri="http://schemas.openxmlformats.org/presentationml/2006/ole">
            <mc:AlternateContent xmlns:mc="http://schemas.openxmlformats.org/markup-compatibility/2006">
              <mc:Choice xmlns:v="urn:schemas-microsoft-com:vml" Requires="v">
                <p:oleObj name="Equation" r:id="rId3" imgW="1346200" imgH="228600" progId="Equation.3">
                  <p:embed/>
                </p:oleObj>
              </mc:Choice>
              <mc:Fallback>
                <p:oleObj name="Equation" r:id="rId3" imgW="1346200" imgH="228600" progId="Equation.3">
                  <p:embed/>
                  <p:pic>
                    <p:nvPicPr>
                      <p:cNvPr id="1181709"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6675" y="3405188"/>
                        <a:ext cx="314642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81710" name="Object 14"/>
          <p:cNvGraphicFramePr>
            <a:graphicFrameLocks noChangeAspect="1"/>
          </p:cNvGraphicFramePr>
          <p:nvPr/>
        </p:nvGraphicFramePr>
        <p:xfrm>
          <a:off x="2566988" y="5513388"/>
          <a:ext cx="3176587" cy="542925"/>
        </p:xfrm>
        <a:graphic>
          <a:graphicData uri="http://schemas.openxmlformats.org/presentationml/2006/ole">
            <mc:AlternateContent xmlns:mc="http://schemas.openxmlformats.org/markup-compatibility/2006">
              <mc:Choice xmlns:v="urn:schemas-microsoft-com:vml" Requires="v">
                <p:oleObj name="Equation" r:id="rId5" imgW="1358900" imgH="228600" progId="Equation.3">
                  <p:embed/>
                </p:oleObj>
              </mc:Choice>
              <mc:Fallback>
                <p:oleObj name="Equation" r:id="rId5" imgW="1358900" imgH="228600" progId="Equation.3">
                  <p:embed/>
                  <p:pic>
                    <p:nvPicPr>
                      <p:cNvPr id="1181710"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6988" y="5513388"/>
                        <a:ext cx="317658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2">
            <a:extLst>
              <a:ext uri="{FF2B5EF4-FFF2-40B4-BE49-F238E27FC236}">
                <a16:creationId xmlns:a16="http://schemas.microsoft.com/office/drawing/2014/main" id="{322C4F4E-2E84-F608-7C0F-790B18AE2880}"/>
              </a:ext>
            </a:extLst>
          </p:cNvPr>
          <p:cNvSpPr>
            <a:spLocks noChangeArrowheads="1"/>
          </p:cNvSpPr>
          <p:nvPr/>
        </p:nvSpPr>
        <p:spPr bwMode="auto">
          <a:xfrm>
            <a:off x="0" y="-12019"/>
            <a:ext cx="9144000" cy="1143000"/>
          </a:xfrm>
          <a:prstGeom prst="rect">
            <a:avLst/>
          </a:prstGeom>
          <a:solidFill>
            <a:srgbClr val="4F81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fontAlgn="auto">
              <a:spcBef>
                <a:spcPts val="0"/>
              </a:spcBef>
              <a:spcAft>
                <a:spcPts val="0"/>
              </a:spcAft>
              <a:defRPr/>
            </a:pPr>
            <a:r>
              <a:rPr lang="en-US" sz="3200" kern="0" dirty="0">
                <a:solidFill>
                  <a:sysClr val="window" lastClr="FFFFFF"/>
                </a:solidFill>
                <a:cs typeface="Arial" charset="0"/>
              </a:rPr>
              <a:t>Time Domain Solutions</a:t>
            </a:r>
          </a:p>
          <a:p>
            <a:pPr fontAlgn="auto">
              <a:spcBef>
                <a:spcPts val="0"/>
              </a:spcBef>
              <a:spcAft>
                <a:spcPts val="0"/>
              </a:spcAft>
              <a:defRPr/>
            </a:pPr>
            <a:r>
              <a:rPr lang="en-US" sz="3200" kern="0" dirty="0">
                <a:solidFill>
                  <a:sysClr val="window" lastClr="FFFFFF"/>
                </a:solidFill>
                <a:cs typeface="Arial" charset="0"/>
              </a:rPr>
              <a:t>Bergeron Method</a:t>
            </a:r>
          </a:p>
        </p:txBody>
      </p:sp>
    </p:spTree>
  </p:cSld>
  <p:clrMapOvr>
    <a:masterClrMapping/>
  </p:clrMapOvr>
  <p:transition spd="med">
    <p:randomBar dir="vert"/>
    <p:sndAc>
      <p:end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8170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4" presetClass="entr" presetSubtype="10" fill="hold" nodeType="clickEffect">
                                  <p:stCondLst>
                                    <p:cond delay="0"/>
                                  </p:stCondLst>
                                  <p:childTnLst>
                                    <p:set>
                                      <p:cBhvr>
                                        <p:cTn id="10" dur="1" fill="hold">
                                          <p:stCondLst>
                                            <p:cond delay="0"/>
                                          </p:stCondLst>
                                        </p:cTn>
                                        <p:tgtEl>
                                          <p:spTgt spid="1181709"/>
                                        </p:tgtEl>
                                        <p:attrNameLst>
                                          <p:attrName>style.visibility</p:attrName>
                                        </p:attrNameLst>
                                      </p:cBhvr>
                                      <p:to>
                                        <p:strVal val="visible"/>
                                      </p:to>
                                    </p:set>
                                    <p:animEffect transition="in" filter="randombar(horizontal)">
                                      <p:cBhvr>
                                        <p:cTn id="11" dur="500"/>
                                        <p:tgtEl>
                                          <p:spTgt spid="118170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81704">
                                            <p:txEl>
                                              <p:pRg st="3" end="3"/>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4" presetClass="entr" presetSubtype="10" fill="hold" nodeType="clickEffect">
                                  <p:stCondLst>
                                    <p:cond delay="0"/>
                                  </p:stCondLst>
                                  <p:childTnLst>
                                    <p:set>
                                      <p:cBhvr>
                                        <p:cTn id="19" dur="1" fill="hold">
                                          <p:stCondLst>
                                            <p:cond delay="0"/>
                                          </p:stCondLst>
                                        </p:cTn>
                                        <p:tgtEl>
                                          <p:spTgt spid="1181710"/>
                                        </p:tgtEl>
                                        <p:attrNameLst>
                                          <p:attrName>style.visibility</p:attrName>
                                        </p:attrNameLst>
                                      </p:cBhvr>
                                      <p:to>
                                        <p:strVal val="visible"/>
                                      </p:to>
                                    </p:set>
                                    <p:animEffect transition="in" filter="randombar(horizontal)">
                                      <p:cBhvr>
                                        <p:cTn id="20" dur="500"/>
                                        <p:tgtEl>
                                          <p:spTgt spid="1181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1704" grpId="0" build="p" bldLvl="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6" name="Rectangle 2"/>
          <p:cNvSpPr>
            <a:spLocks noGrp="1" noChangeArrowheads="1"/>
          </p:cNvSpPr>
          <p:nvPr>
            <p:ph type="body" idx="1"/>
          </p:nvPr>
        </p:nvSpPr>
        <p:spPr>
          <a:xfrm>
            <a:off x="457200" y="1104900"/>
            <a:ext cx="8150225" cy="2251075"/>
          </a:xfrm>
          <a:noFill/>
        </p:spPr>
        <p:txBody>
          <a:bodyPr/>
          <a:lstStyle/>
          <a:p>
            <a:pPr eaLnBrk="1" hangingPunct="1">
              <a:lnSpc>
                <a:spcPct val="90000"/>
              </a:lnSpc>
            </a:pPr>
            <a:r>
              <a:rPr lang="en-US" altLang="en-US" sz="2400" dirty="0">
                <a:ea typeface="ＭＳ Ｐゴシック" charset="-128"/>
              </a:rPr>
              <a:t>A general transient solution to the telegrapher's equations (written below) cannot be obtained analytically. </a:t>
            </a:r>
          </a:p>
          <a:p>
            <a:pPr eaLnBrk="1" hangingPunct="1">
              <a:lnSpc>
                <a:spcPct val="90000"/>
              </a:lnSpc>
            </a:pPr>
            <a:endParaRPr lang="en-US" altLang="en-US" sz="2400" dirty="0">
              <a:ea typeface="ＭＳ Ｐゴシック" charset="-128"/>
            </a:endParaRPr>
          </a:p>
          <a:p>
            <a:pPr eaLnBrk="1" hangingPunct="1">
              <a:lnSpc>
                <a:spcPct val="90000"/>
              </a:lnSpc>
              <a:buFont typeface="Wingdings" charset="2"/>
              <a:buNone/>
            </a:pPr>
            <a:endParaRPr lang="en-US" altLang="en-US" sz="2400" dirty="0">
              <a:ea typeface="ＭＳ Ｐゴシック" charset="-128"/>
            </a:endParaRPr>
          </a:p>
          <a:p>
            <a:pPr eaLnBrk="1" hangingPunct="1">
              <a:lnSpc>
                <a:spcPct val="90000"/>
              </a:lnSpc>
            </a:pPr>
            <a:endParaRPr lang="en-US" altLang="en-US" sz="2400" dirty="0">
              <a:ea typeface="ＭＳ Ｐゴシック" charset="-128"/>
            </a:endParaRPr>
          </a:p>
          <a:p>
            <a:pPr eaLnBrk="1" hangingPunct="1">
              <a:lnSpc>
                <a:spcPct val="90000"/>
              </a:lnSpc>
            </a:pPr>
            <a:endParaRPr lang="en-US" altLang="en-US" sz="2400" dirty="0">
              <a:ea typeface="ＭＳ Ｐゴシック" charset="-128"/>
            </a:endParaRPr>
          </a:p>
          <a:p>
            <a:pPr eaLnBrk="1" hangingPunct="1">
              <a:lnSpc>
                <a:spcPct val="90000"/>
              </a:lnSpc>
            </a:pPr>
            <a:r>
              <a:rPr lang="en-US" altLang="en-US" sz="2400" dirty="0">
                <a:ea typeface="ＭＳ Ｐゴシック" charset="-128"/>
              </a:rPr>
              <a:t>However, for the special (yet practical) case of no loss on the line, these equations become</a:t>
            </a:r>
          </a:p>
          <a:p>
            <a:pPr lvl="1" eaLnBrk="1" hangingPunct="1">
              <a:lnSpc>
                <a:spcPct val="90000"/>
              </a:lnSpc>
            </a:pPr>
            <a:endParaRPr lang="en-US" altLang="en-US" dirty="0">
              <a:ea typeface="ＭＳ Ｐゴシック" charset="-128"/>
            </a:endParaRPr>
          </a:p>
        </p:txBody>
      </p:sp>
      <p:graphicFrame>
        <p:nvGraphicFramePr>
          <p:cNvPr id="881674" name="Object 10"/>
          <p:cNvGraphicFramePr>
            <a:graphicFrameLocks noChangeAspect="1"/>
          </p:cNvGraphicFramePr>
          <p:nvPr/>
        </p:nvGraphicFramePr>
        <p:xfrm>
          <a:off x="2468563" y="1919288"/>
          <a:ext cx="3136900" cy="601662"/>
        </p:xfrm>
        <a:graphic>
          <a:graphicData uri="http://schemas.openxmlformats.org/presentationml/2006/ole">
            <mc:AlternateContent xmlns:mc="http://schemas.openxmlformats.org/markup-compatibility/2006">
              <mc:Choice xmlns:v="urn:schemas-microsoft-com:vml" Requires="v">
                <p:oleObj name="Equation" r:id="rId3" imgW="2044700" imgH="393700" progId="Equation.3">
                  <p:embed/>
                </p:oleObj>
              </mc:Choice>
              <mc:Fallback>
                <p:oleObj name="Equation" r:id="rId3" imgW="2044700" imgH="393700" progId="Equation.3">
                  <p:embed/>
                  <p:pic>
                    <p:nvPicPr>
                      <p:cNvPr id="881674"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8563" y="1919288"/>
                        <a:ext cx="3136900"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436" name="Rectangle 13"/>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881676" name="Object 12"/>
          <p:cNvGraphicFramePr>
            <a:graphicFrameLocks noChangeAspect="1"/>
          </p:cNvGraphicFramePr>
          <p:nvPr/>
        </p:nvGraphicFramePr>
        <p:xfrm>
          <a:off x="2908300" y="4189413"/>
          <a:ext cx="2454275" cy="663575"/>
        </p:xfrm>
        <a:graphic>
          <a:graphicData uri="http://schemas.openxmlformats.org/presentationml/2006/ole">
            <mc:AlternateContent xmlns:mc="http://schemas.openxmlformats.org/markup-compatibility/2006">
              <mc:Choice xmlns:v="urn:schemas-microsoft-com:vml" Requires="v">
                <p:oleObj name="Equation" r:id="rId5" imgW="1511300" imgH="406400" progId="Equation.3">
                  <p:embed/>
                </p:oleObj>
              </mc:Choice>
              <mc:Fallback>
                <p:oleObj name="Equation" r:id="rId5" imgW="1511300" imgH="406400" progId="Equation.3">
                  <p:embed/>
                  <p:pic>
                    <p:nvPicPr>
                      <p:cNvPr id="881676"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8300" y="4189413"/>
                        <a:ext cx="2454275"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438" name="Rectangle 15"/>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881678" name="Object 14"/>
          <p:cNvGraphicFramePr>
            <a:graphicFrameLocks noChangeAspect="1"/>
          </p:cNvGraphicFramePr>
          <p:nvPr/>
        </p:nvGraphicFramePr>
        <p:xfrm>
          <a:off x="2882900" y="4989513"/>
          <a:ext cx="2454275" cy="663575"/>
        </p:xfrm>
        <a:graphic>
          <a:graphicData uri="http://schemas.openxmlformats.org/presentationml/2006/ole">
            <mc:AlternateContent xmlns:mc="http://schemas.openxmlformats.org/markup-compatibility/2006">
              <mc:Choice xmlns:v="urn:schemas-microsoft-com:vml" Requires="v">
                <p:oleObj name="Equation" r:id="rId7" imgW="1511300" imgH="406400" progId="Equation.3">
                  <p:embed/>
                </p:oleObj>
              </mc:Choice>
              <mc:Fallback>
                <p:oleObj name="Equation" r:id="rId7" imgW="1511300" imgH="406400" progId="Equation.3">
                  <p:embed/>
                  <p:pic>
                    <p:nvPicPr>
                      <p:cNvPr id="881678" name="Object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2900" y="4989513"/>
                        <a:ext cx="2454275"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81680" name="Object 16"/>
          <p:cNvGraphicFramePr>
            <a:graphicFrameLocks noChangeAspect="1"/>
          </p:cNvGraphicFramePr>
          <p:nvPr/>
        </p:nvGraphicFramePr>
        <p:xfrm>
          <a:off x="2800350" y="2722563"/>
          <a:ext cx="2727325" cy="542925"/>
        </p:xfrm>
        <a:graphic>
          <a:graphicData uri="http://schemas.openxmlformats.org/presentationml/2006/ole">
            <mc:AlternateContent xmlns:mc="http://schemas.openxmlformats.org/markup-compatibility/2006">
              <mc:Choice xmlns:v="urn:schemas-microsoft-com:vml" Requires="v">
                <p:oleObj name="Equation" r:id="rId9" imgW="1778000" imgH="355600" progId="Equation.DSMT4">
                  <p:embed/>
                </p:oleObj>
              </mc:Choice>
              <mc:Fallback>
                <p:oleObj name="Equation" r:id="rId9" imgW="1778000" imgH="355600" progId="Equation.DSMT4">
                  <p:embed/>
                  <p:pic>
                    <p:nvPicPr>
                      <p:cNvPr id="881680" name="Object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00350" y="2722563"/>
                        <a:ext cx="272732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2">
            <a:extLst>
              <a:ext uri="{FF2B5EF4-FFF2-40B4-BE49-F238E27FC236}">
                <a16:creationId xmlns:a16="http://schemas.microsoft.com/office/drawing/2014/main" id="{654A1130-9AF0-E5C0-ADC3-7D8BA61FC483}"/>
              </a:ext>
            </a:extLst>
          </p:cNvPr>
          <p:cNvSpPr>
            <a:spLocks noChangeArrowheads="1"/>
          </p:cNvSpPr>
          <p:nvPr/>
        </p:nvSpPr>
        <p:spPr bwMode="auto">
          <a:xfrm>
            <a:off x="0" y="-12019"/>
            <a:ext cx="9144000" cy="1143000"/>
          </a:xfrm>
          <a:prstGeom prst="rect">
            <a:avLst/>
          </a:prstGeom>
          <a:solidFill>
            <a:srgbClr val="4F81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fontAlgn="auto">
              <a:spcBef>
                <a:spcPts val="0"/>
              </a:spcBef>
              <a:spcAft>
                <a:spcPts val="0"/>
              </a:spcAft>
              <a:defRPr/>
            </a:pPr>
            <a:r>
              <a:rPr lang="en-US" sz="3200" kern="0" dirty="0">
                <a:solidFill>
                  <a:sysClr val="window" lastClr="FFFFFF"/>
                </a:solidFill>
                <a:cs typeface="Arial" charset="0"/>
              </a:rPr>
              <a:t>Time Domain Solutions</a:t>
            </a:r>
          </a:p>
          <a:p>
            <a:pPr fontAlgn="auto">
              <a:spcBef>
                <a:spcPts val="0"/>
              </a:spcBef>
              <a:spcAft>
                <a:spcPts val="0"/>
              </a:spcAft>
              <a:defRPr/>
            </a:pPr>
            <a:r>
              <a:rPr lang="en-US" sz="3200" kern="0" dirty="0">
                <a:solidFill>
                  <a:sysClr val="window" lastClr="FFFFFF"/>
                </a:solidFill>
                <a:cs typeface="Arial" charset="0"/>
              </a:rPr>
              <a:t>Lossless lines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881666">
                                            <p:txEl>
                                              <p:pRg st="0" end="0"/>
                                            </p:txEl>
                                          </p:spTgt>
                                        </p:tgtEl>
                                        <p:attrNameLst>
                                          <p:attrName>style.visibility</p:attrName>
                                        </p:attrNameLst>
                                      </p:cBhvr>
                                      <p:to>
                                        <p:strVal val="visible"/>
                                      </p:to>
                                    </p:set>
                                  </p:childTnLst>
                                </p:cTn>
                              </p:par>
                              <p:par>
                                <p:cTn id="7" presetID="14" presetClass="entr" presetSubtype="10" fill="hold" nodeType="withEffect">
                                  <p:stCondLst>
                                    <p:cond delay="0"/>
                                  </p:stCondLst>
                                  <p:childTnLst>
                                    <p:set>
                                      <p:cBhvr>
                                        <p:cTn id="8" dur="1" fill="hold">
                                          <p:stCondLst>
                                            <p:cond delay="0"/>
                                          </p:stCondLst>
                                        </p:cTn>
                                        <p:tgtEl>
                                          <p:spTgt spid="881674"/>
                                        </p:tgtEl>
                                        <p:attrNameLst>
                                          <p:attrName>style.visibility</p:attrName>
                                        </p:attrNameLst>
                                      </p:cBhvr>
                                      <p:to>
                                        <p:strVal val="visible"/>
                                      </p:to>
                                    </p:set>
                                    <p:animEffect transition="in" filter="randombar(horizontal)">
                                      <p:cBhvr>
                                        <p:cTn id="9" dur="500"/>
                                        <p:tgtEl>
                                          <p:spTgt spid="881674"/>
                                        </p:tgtEl>
                                      </p:cBhvr>
                                    </p:animEffect>
                                  </p:childTnLst>
                                </p:cTn>
                              </p:par>
                              <p:par>
                                <p:cTn id="10" presetID="14" presetClass="entr" presetSubtype="10" fill="hold" nodeType="withEffect">
                                  <p:stCondLst>
                                    <p:cond delay="0"/>
                                  </p:stCondLst>
                                  <p:childTnLst>
                                    <p:set>
                                      <p:cBhvr>
                                        <p:cTn id="11" dur="1" fill="hold">
                                          <p:stCondLst>
                                            <p:cond delay="0"/>
                                          </p:stCondLst>
                                        </p:cTn>
                                        <p:tgtEl>
                                          <p:spTgt spid="881680"/>
                                        </p:tgtEl>
                                        <p:attrNameLst>
                                          <p:attrName>style.visibility</p:attrName>
                                        </p:attrNameLst>
                                      </p:cBhvr>
                                      <p:to>
                                        <p:strVal val="visible"/>
                                      </p:to>
                                    </p:set>
                                    <p:animEffect transition="in" filter="randombar(horizontal)">
                                      <p:cBhvr>
                                        <p:cTn id="12" dur="500"/>
                                        <p:tgtEl>
                                          <p:spTgt spid="88168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81666">
                                            <p:txEl>
                                              <p:pRg st="5" end="5"/>
                                            </p:txEl>
                                          </p:spTgt>
                                        </p:tgtEl>
                                        <p:attrNameLst>
                                          <p:attrName>style.visibility</p:attrName>
                                        </p:attrNameLst>
                                      </p:cBhvr>
                                      <p:to>
                                        <p:strVal val="visible"/>
                                      </p:to>
                                    </p:set>
                                  </p:childTnLst>
                                </p:cTn>
                              </p:par>
                              <p:par>
                                <p:cTn id="17" presetID="14" presetClass="entr" presetSubtype="10" fill="hold" nodeType="withEffect">
                                  <p:stCondLst>
                                    <p:cond delay="0"/>
                                  </p:stCondLst>
                                  <p:childTnLst>
                                    <p:set>
                                      <p:cBhvr>
                                        <p:cTn id="18" dur="1" fill="hold">
                                          <p:stCondLst>
                                            <p:cond delay="0"/>
                                          </p:stCondLst>
                                        </p:cTn>
                                        <p:tgtEl>
                                          <p:spTgt spid="881676"/>
                                        </p:tgtEl>
                                        <p:attrNameLst>
                                          <p:attrName>style.visibility</p:attrName>
                                        </p:attrNameLst>
                                      </p:cBhvr>
                                      <p:to>
                                        <p:strVal val="visible"/>
                                      </p:to>
                                    </p:set>
                                    <p:animEffect transition="in" filter="randombar(horizontal)">
                                      <p:cBhvr>
                                        <p:cTn id="19" dur="500"/>
                                        <p:tgtEl>
                                          <p:spTgt spid="881676"/>
                                        </p:tgtEl>
                                      </p:cBhvr>
                                    </p:animEffect>
                                  </p:childTnLst>
                                </p:cTn>
                              </p:par>
                              <p:par>
                                <p:cTn id="20" presetID="14" presetClass="entr" presetSubtype="10" fill="hold" nodeType="withEffect">
                                  <p:stCondLst>
                                    <p:cond delay="0"/>
                                  </p:stCondLst>
                                  <p:childTnLst>
                                    <p:set>
                                      <p:cBhvr>
                                        <p:cTn id="21" dur="1" fill="hold">
                                          <p:stCondLst>
                                            <p:cond delay="0"/>
                                          </p:stCondLst>
                                        </p:cTn>
                                        <p:tgtEl>
                                          <p:spTgt spid="881678"/>
                                        </p:tgtEl>
                                        <p:attrNameLst>
                                          <p:attrName>style.visibility</p:attrName>
                                        </p:attrNameLst>
                                      </p:cBhvr>
                                      <p:to>
                                        <p:strVal val="visible"/>
                                      </p:to>
                                    </p:set>
                                    <p:animEffect transition="in" filter="randombar(horizontal)">
                                      <p:cBhvr>
                                        <p:cTn id="22" dur="500"/>
                                        <p:tgtEl>
                                          <p:spTgt spid="881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666" grpId="0" build="p" bldLvl="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53250" name="Rectangle 3"/>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53251" name="Rectangle 4"/>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53253" name="Rectangle 6"/>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53254" name="Rectangle 7"/>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53255" name="Rectangle 8"/>
          <p:cNvSpPr>
            <a:spLocks noGrp="1" noChangeArrowheads="1"/>
          </p:cNvSpPr>
          <p:nvPr>
            <p:ph type="body" idx="1"/>
          </p:nvPr>
        </p:nvSpPr>
        <p:spPr>
          <a:xfrm>
            <a:off x="457200" y="1104900"/>
            <a:ext cx="8328025" cy="2251075"/>
          </a:xfrm>
          <a:noFill/>
        </p:spPr>
        <p:txBody>
          <a:bodyPr/>
          <a:lstStyle/>
          <a:p>
            <a:pPr eaLnBrk="1" hangingPunct="1">
              <a:lnSpc>
                <a:spcPct val="90000"/>
              </a:lnSpc>
            </a:pPr>
            <a:r>
              <a:rPr lang="en-US" altLang="en-US" sz="2400" dirty="0">
                <a:ea typeface="ＭＳ Ｐゴシック" charset="-128"/>
              </a:rPr>
              <a:t>In the v-</a:t>
            </a:r>
            <a:r>
              <a:rPr lang="en-US" altLang="en-US" sz="2400" dirty="0" err="1">
                <a:ea typeface="ＭＳ Ｐゴシック" charset="-128"/>
              </a:rPr>
              <a:t>i</a:t>
            </a:r>
            <a:r>
              <a:rPr lang="en-US" altLang="en-US" sz="2400" dirty="0">
                <a:ea typeface="ＭＳ Ｐゴシック" charset="-128"/>
              </a:rPr>
              <a:t> plane representing all possible values of voltage and current, the locus of points representing what the direct observer sees corresponds to the line                                . For the backward observer, this is the line                        </a:t>
            </a:r>
          </a:p>
          <a:p>
            <a:pPr eaLnBrk="1" hangingPunct="1">
              <a:lnSpc>
                <a:spcPct val="90000"/>
              </a:lnSpc>
            </a:pPr>
            <a:r>
              <a:rPr lang="en-US" altLang="en-US" sz="2400" dirty="0">
                <a:ea typeface="ＭＳ Ｐゴシック" charset="-128"/>
              </a:rPr>
              <a:t>Figure below shows these lines, which have the slopes equal </a:t>
            </a:r>
          </a:p>
          <a:p>
            <a:pPr eaLnBrk="1" hangingPunct="1">
              <a:lnSpc>
                <a:spcPct val="90000"/>
              </a:lnSpc>
              <a:buFont typeface="Wingdings" charset="2"/>
              <a:buNone/>
            </a:pPr>
            <a:r>
              <a:rPr lang="en-US" altLang="en-US" sz="2400" dirty="0">
                <a:ea typeface="ＭＳ Ｐゴシック" charset="-128"/>
              </a:rPr>
              <a:t>	to -</a:t>
            </a:r>
            <a:r>
              <a:rPr lang="en-US" altLang="en-US" sz="2400" dirty="0" err="1">
                <a:ea typeface="ＭＳ Ｐゴシック" charset="-128"/>
              </a:rPr>
              <a:t>Z</a:t>
            </a:r>
            <a:r>
              <a:rPr lang="en-US" altLang="en-US" sz="2400" baseline="-20000" dirty="0" err="1">
                <a:ea typeface="ＭＳ Ｐゴシック" charset="-128"/>
              </a:rPr>
              <a:t>c</a:t>
            </a:r>
            <a:r>
              <a:rPr lang="en-US" altLang="en-US" sz="2400" dirty="0">
                <a:ea typeface="ＭＳ Ｐゴシック" charset="-128"/>
              </a:rPr>
              <a:t> and +</a:t>
            </a:r>
            <a:r>
              <a:rPr lang="en-US" altLang="en-US" sz="2400" dirty="0" err="1">
                <a:ea typeface="ＭＳ Ｐゴシック" charset="-128"/>
              </a:rPr>
              <a:t>Z</a:t>
            </a:r>
            <a:r>
              <a:rPr lang="en-US" altLang="en-US" sz="2400" baseline="-20000" dirty="0" err="1">
                <a:ea typeface="ＭＳ Ｐゴシック" charset="-128"/>
              </a:rPr>
              <a:t>c</a:t>
            </a:r>
            <a:r>
              <a:rPr lang="en-US" altLang="en-US" sz="2400" dirty="0">
                <a:ea typeface="ＭＳ Ｐゴシック" charset="-128"/>
              </a:rPr>
              <a:t>, respectively. </a:t>
            </a:r>
            <a:endParaRPr lang="fr-CH" altLang="en-US" sz="2400" dirty="0">
              <a:ea typeface="ＭＳ Ｐゴシック" charset="-128"/>
            </a:endParaRPr>
          </a:p>
          <a:p>
            <a:pPr eaLnBrk="1" hangingPunct="1">
              <a:lnSpc>
                <a:spcPct val="90000"/>
              </a:lnSpc>
            </a:pPr>
            <a:endParaRPr lang="fr-CH" altLang="en-US" sz="2400" dirty="0">
              <a:ea typeface="ＭＳ Ｐゴシック" charset="-128"/>
            </a:endParaRPr>
          </a:p>
          <a:p>
            <a:pPr eaLnBrk="1" hangingPunct="1">
              <a:lnSpc>
                <a:spcPct val="90000"/>
              </a:lnSpc>
            </a:pPr>
            <a:endParaRPr lang="fr-CH" altLang="en-US" dirty="0">
              <a:ea typeface="ＭＳ Ｐゴシック" charset="-128"/>
            </a:endParaRPr>
          </a:p>
          <a:p>
            <a:pPr eaLnBrk="1" hangingPunct="1">
              <a:lnSpc>
                <a:spcPct val="90000"/>
              </a:lnSpc>
            </a:pPr>
            <a:endParaRPr lang="fr-CH" altLang="en-US" dirty="0">
              <a:ea typeface="ＭＳ Ｐゴシック" charset="-128"/>
            </a:endParaRPr>
          </a:p>
        </p:txBody>
      </p:sp>
      <p:graphicFrame>
        <p:nvGraphicFramePr>
          <p:cNvPr id="53256" name="Object 11"/>
          <p:cNvGraphicFramePr>
            <a:graphicFrameLocks noChangeAspect="1"/>
          </p:cNvGraphicFramePr>
          <p:nvPr/>
        </p:nvGraphicFramePr>
        <p:xfrm>
          <a:off x="4092575" y="1741488"/>
          <a:ext cx="2257425" cy="390525"/>
        </p:xfrm>
        <a:graphic>
          <a:graphicData uri="http://schemas.openxmlformats.org/presentationml/2006/ole">
            <mc:AlternateContent xmlns:mc="http://schemas.openxmlformats.org/markup-compatibility/2006">
              <mc:Choice xmlns:v="urn:schemas-microsoft-com:vml" Requires="v">
                <p:oleObj name="Equation" r:id="rId3" imgW="1346200" imgH="228600" progId="Equation.3">
                  <p:embed/>
                </p:oleObj>
              </mc:Choice>
              <mc:Fallback>
                <p:oleObj name="Equation" r:id="rId3" imgW="1346200" imgH="228600" progId="Equation.3">
                  <p:embed/>
                  <p:pic>
                    <p:nvPicPr>
                      <p:cNvPr id="53256"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2575" y="1741488"/>
                        <a:ext cx="22574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3257" name="Object 12"/>
          <p:cNvGraphicFramePr>
            <a:graphicFrameLocks noChangeAspect="1"/>
          </p:cNvGraphicFramePr>
          <p:nvPr/>
        </p:nvGraphicFramePr>
        <p:xfrm>
          <a:off x="3651250" y="2097088"/>
          <a:ext cx="2278063" cy="390525"/>
        </p:xfrm>
        <a:graphic>
          <a:graphicData uri="http://schemas.openxmlformats.org/presentationml/2006/ole">
            <mc:AlternateContent xmlns:mc="http://schemas.openxmlformats.org/markup-compatibility/2006">
              <mc:Choice xmlns:v="urn:schemas-microsoft-com:vml" Requires="v">
                <p:oleObj name="Equation" r:id="rId5" imgW="1358900" imgH="228600" progId="Equation.3">
                  <p:embed/>
                </p:oleObj>
              </mc:Choice>
              <mc:Fallback>
                <p:oleObj name="Equation" r:id="rId5" imgW="1358900" imgH="228600" progId="Equation.3">
                  <p:embed/>
                  <p:pic>
                    <p:nvPicPr>
                      <p:cNvPr id="53257"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1250" y="2097088"/>
                        <a:ext cx="227806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3258" name="Line 14"/>
          <p:cNvSpPr>
            <a:spLocks noChangeShapeType="1"/>
          </p:cNvSpPr>
          <p:nvPr/>
        </p:nvSpPr>
        <p:spPr bwMode="auto">
          <a:xfrm>
            <a:off x="2006600" y="5994400"/>
            <a:ext cx="47625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fr-FR"/>
          </a:p>
        </p:txBody>
      </p:sp>
      <p:sp>
        <p:nvSpPr>
          <p:cNvPr id="53259" name="Line 15"/>
          <p:cNvSpPr>
            <a:spLocks noChangeShapeType="1"/>
          </p:cNvSpPr>
          <p:nvPr/>
        </p:nvSpPr>
        <p:spPr bwMode="auto">
          <a:xfrm flipV="1">
            <a:off x="2298700" y="3416300"/>
            <a:ext cx="0" cy="2882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fr-FR"/>
          </a:p>
        </p:txBody>
      </p:sp>
      <p:sp>
        <p:nvSpPr>
          <p:cNvPr id="53260" name="Text Box 16"/>
          <p:cNvSpPr txBox="1">
            <a:spLocks noChangeArrowheads="1"/>
          </p:cNvSpPr>
          <p:nvPr/>
        </p:nvSpPr>
        <p:spPr bwMode="auto">
          <a:xfrm>
            <a:off x="6765925" y="5692775"/>
            <a:ext cx="784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r>
              <a:rPr lang="fr-CH" altLang="en-US">
                <a:solidFill>
                  <a:schemeClr val="tx1"/>
                </a:solidFill>
              </a:rPr>
              <a:t>i(x,t)</a:t>
            </a:r>
            <a:endParaRPr lang="en-US" altLang="en-US">
              <a:solidFill>
                <a:schemeClr val="tx1"/>
              </a:solidFill>
            </a:endParaRPr>
          </a:p>
        </p:txBody>
      </p:sp>
      <p:sp>
        <p:nvSpPr>
          <p:cNvPr id="53261" name="Text Box 17"/>
          <p:cNvSpPr txBox="1">
            <a:spLocks noChangeArrowheads="1"/>
          </p:cNvSpPr>
          <p:nvPr/>
        </p:nvSpPr>
        <p:spPr bwMode="auto">
          <a:xfrm>
            <a:off x="1495425" y="3279775"/>
            <a:ext cx="852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r>
              <a:rPr lang="fr-CH" altLang="en-US">
                <a:solidFill>
                  <a:schemeClr val="tx1"/>
                </a:solidFill>
              </a:rPr>
              <a:t>v(x,t)</a:t>
            </a:r>
            <a:endParaRPr lang="en-US" altLang="en-US">
              <a:solidFill>
                <a:schemeClr val="tx1"/>
              </a:solidFill>
            </a:endParaRPr>
          </a:p>
        </p:txBody>
      </p:sp>
      <p:sp>
        <p:nvSpPr>
          <p:cNvPr id="53262" name="Line 18"/>
          <p:cNvSpPr>
            <a:spLocks noChangeShapeType="1"/>
          </p:cNvSpPr>
          <p:nvPr/>
        </p:nvSpPr>
        <p:spPr bwMode="auto">
          <a:xfrm>
            <a:off x="2184400" y="3937000"/>
            <a:ext cx="3111500" cy="2171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fr-FR"/>
          </a:p>
        </p:txBody>
      </p:sp>
      <p:sp>
        <p:nvSpPr>
          <p:cNvPr id="53263" name="Line 19"/>
          <p:cNvSpPr>
            <a:spLocks noChangeShapeType="1"/>
          </p:cNvSpPr>
          <p:nvPr/>
        </p:nvSpPr>
        <p:spPr bwMode="auto">
          <a:xfrm flipH="1">
            <a:off x="4292600" y="4495800"/>
            <a:ext cx="1155700" cy="8763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fr-FR"/>
          </a:p>
        </p:txBody>
      </p:sp>
      <p:sp>
        <p:nvSpPr>
          <p:cNvPr id="53264" name="Text Box 20"/>
          <p:cNvSpPr txBox="1">
            <a:spLocks noChangeArrowheads="1"/>
          </p:cNvSpPr>
          <p:nvPr/>
        </p:nvSpPr>
        <p:spPr bwMode="auto">
          <a:xfrm>
            <a:off x="5457825" y="4303713"/>
            <a:ext cx="2620963" cy="346075"/>
          </a:xfrm>
          <a:prstGeom prst="rect">
            <a:avLst/>
          </a:prstGeom>
          <a:solidFill>
            <a:srgbClr val="FFFF00"/>
          </a:solidFill>
          <a:ln w="9525">
            <a:solidFill>
              <a:srgbClr val="FF3300"/>
            </a:solidFill>
            <a:miter lim="800000"/>
            <a:headEnd/>
            <a:tailEnd/>
          </a:ln>
        </p:spPr>
        <p:txBody>
          <a:bodyPr wrap="none">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r>
              <a:rPr lang="fr-CH" altLang="en-US" sz="1600">
                <a:solidFill>
                  <a:schemeClr val="tx1"/>
                </a:solidFill>
              </a:rPr>
              <a:t>Relation for forward observer</a:t>
            </a:r>
            <a:endParaRPr lang="en-US" altLang="en-US" sz="1600">
              <a:solidFill>
                <a:schemeClr val="tx1"/>
              </a:solidFill>
            </a:endParaRPr>
          </a:p>
        </p:txBody>
      </p:sp>
      <p:sp>
        <p:nvSpPr>
          <p:cNvPr id="53265" name="Line 22"/>
          <p:cNvSpPr>
            <a:spLocks noChangeShapeType="1"/>
          </p:cNvSpPr>
          <p:nvPr/>
        </p:nvSpPr>
        <p:spPr bwMode="auto">
          <a:xfrm flipH="1">
            <a:off x="2184400" y="3657600"/>
            <a:ext cx="3111500" cy="2171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fr-FR"/>
          </a:p>
        </p:txBody>
      </p:sp>
      <p:sp>
        <p:nvSpPr>
          <p:cNvPr id="53266" name="Text Box 24"/>
          <p:cNvSpPr txBox="1">
            <a:spLocks noChangeArrowheads="1"/>
          </p:cNvSpPr>
          <p:nvPr/>
        </p:nvSpPr>
        <p:spPr bwMode="auto">
          <a:xfrm>
            <a:off x="5673725" y="3211513"/>
            <a:ext cx="2767013" cy="346075"/>
          </a:xfrm>
          <a:prstGeom prst="rect">
            <a:avLst/>
          </a:prstGeom>
          <a:solidFill>
            <a:srgbClr val="FFFF00"/>
          </a:solidFill>
          <a:ln w="9525">
            <a:solidFill>
              <a:srgbClr val="FF3300"/>
            </a:solidFill>
            <a:miter lim="800000"/>
            <a:headEnd/>
            <a:tailEnd/>
          </a:ln>
        </p:spPr>
        <p:txBody>
          <a:bodyPr wrap="none">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r>
              <a:rPr lang="fr-CH" altLang="en-US" sz="1600">
                <a:solidFill>
                  <a:schemeClr val="tx1"/>
                </a:solidFill>
              </a:rPr>
              <a:t>Relation for backward observer</a:t>
            </a:r>
            <a:endParaRPr lang="en-US" altLang="en-US" sz="1600">
              <a:solidFill>
                <a:schemeClr val="tx1"/>
              </a:solidFill>
            </a:endParaRPr>
          </a:p>
        </p:txBody>
      </p:sp>
      <p:sp>
        <p:nvSpPr>
          <p:cNvPr id="53267" name="Freeform 25"/>
          <p:cNvSpPr>
            <a:spLocks/>
          </p:cNvSpPr>
          <p:nvPr/>
        </p:nvSpPr>
        <p:spPr bwMode="auto">
          <a:xfrm>
            <a:off x="4476750" y="3233738"/>
            <a:ext cx="1187450" cy="830262"/>
          </a:xfrm>
          <a:custGeom>
            <a:avLst/>
            <a:gdLst>
              <a:gd name="T0" fmla="*/ 2147483646 w 748"/>
              <a:gd name="T1" fmla="*/ 2147483646 h 523"/>
              <a:gd name="T2" fmla="*/ 2147483646 w 748"/>
              <a:gd name="T3" fmla="*/ 2147483646 h 523"/>
              <a:gd name="T4" fmla="*/ 2147483646 w 748"/>
              <a:gd name="T5" fmla="*/ 2147483646 h 523"/>
              <a:gd name="T6" fmla="*/ 2147483646 w 748"/>
              <a:gd name="T7" fmla="*/ 2147483646 h 523"/>
              <a:gd name="T8" fmla="*/ 0 60000 65536"/>
              <a:gd name="T9" fmla="*/ 0 60000 65536"/>
              <a:gd name="T10" fmla="*/ 0 60000 65536"/>
              <a:gd name="T11" fmla="*/ 0 60000 65536"/>
              <a:gd name="T12" fmla="*/ 0 w 748"/>
              <a:gd name="T13" fmla="*/ 0 h 523"/>
              <a:gd name="T14" fmla="*/ 748 w 748"/>
              <a:gd name="T15" fmla="*/ 523 h 523"/>
            </a:gdLst>
            <a:ahLst/>
            <a:cxnLst>
              <a:cxn ang="T8">
                <a:pos x="T0" y="T1"/>
              </a:cxn>
              <a:cxn ang="T9">
                <a:pos x="T2" y="T3"/>
              </a:cxn>
              <a:cxn ang="T10">
                <a:pos x="T4" y="T5"/>
              </a:cxn>
              <a:cxn ang="T11">
                <a:pos x="T6" y="T7"/>
              </a:cxn>
            </a:cxnLst>
            <a:rect l="T12" t="T13" r="T14" b="T15"/>
            <a:pathLst>
              <a:path w="748" h="523">
                <a:moveTo>
                  <a:pt x="748" y="91"/>
                </a:moveTo>
                <a:cubicBezTo>
                  <a:pt x="642" y="45"/>
                  <a:pt x="536" y="0"/>
                  <a:pt x="420" y="19"/>
                </a:cubicBezTo>
                <a:cubicBezTo>
                  <a:pt x="304" y="38"/>
                  <a:pt x="104" y="119"/>
                  <a:pt x="52" y="203"/>
                </a:cubicBezTo>
                <a:cubicBezTo>
                  <a:pt x="0" y="287"/>
                  <a:pt x="54" y="405"/>
                  <a:pt x="108" y="523"/>
                </a:cubicBezTo>
              </a:path>
            </a:pathLst>
          </a:custGeom>
          <a:noFill/>
          <a:ln w="9525">
            <a:solidFill>
              <a:srgbClr val="FF3300"/>
            </a:solidFill>
            <a:round/>
            <a:headEnd/>
            <a:tailEnd type="triangle" w="med" len="med"/>
          </a:ln>
          <a:extLst>
            <a:ext uri="{909E8E84-426E-40DD-AFC4-6F175D3DCCD1}">
              <a14:hiddenFill xmlns:a14="http://schemas.microsoft.com/office/drawing/2010/main">
                <a:solidFill>
                  <a:srgbClr val="FFFFFF"/>
                </a:solidFill>
              </a14:hiddenFill>
            </a:ext>
          </a:extLst>
        </p:spPr>
        <p:txBody>
          <a:bodyPr>
            <a:spAutoFit/>
          </a:bodyPr>
          <a:lstStyle/>
          <a:p>
            <a:endParaRPr lang="fr-FR"/>
          </a:p>
        </p:txBody>
      </p:sp>
      <p:sp>
        <p:nvSpPr>
          <p:cNvPr id="53268" name="Text Box 26"/>
          <p:cNvSpPr txBox="1">
            <a:spLocks noChangeArrowheads="1"/>
          </p:cNvSpPr>
          <p:nvPr/>
        </p:nvSpPr>
        <p:spPr bwMode="auto">
          <a:xfrm>
            <a:off x="2320925" y="3711575"/>
            <a:ext cx="506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r>
              <a:rPr lang="fr-CH" altLang="en-US">
                <a:solidFill>
                  <a:schemeClr val="tx1"/>
                </a:solidFill>
              </a:rPr>
              <a:t>K</a:t>
            </a:r>
            <a:r>
              <a:rPr lang="fr-CH" altLang="en-US" baseline="-20000">
                <a:solidFill>
                  <a:schemeClr val="tx1"/>
                </a:solidFill>
              </a:rPr>
              <a:t>1</a:t>
            </a:r>
            <a:endParaRPr lang="en-US" altLang="en-US" baseline="-20000">
              <a:solidFill>
                <a:schemeClr val="tx1"/>
              </a:solidFill>
            </a:endParaRPr>
          </a:p>
        </p:txBody>
      </p:sp>
      <p:sp>
        <p:nvSpPr>
          <p:cNvPr id="53269" name="Text Box 27"/>
          <p:cNvSpPr txBox="1">
            <a:spLocks noChangeArrowheads="1"/>
          </p:cNvSpPr>
          <p:nvPr/>
        </p:nvSpPr>
        <p:spPr bwMode="auto">
          <a:xfrm>
            <a:off x="1762125" y="5299075"/>
            <a:ext cx="506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r>
              <a:rPr lang="fr-CH" altLang="en-US">
                <a:solidFill>
                  <a:schemeClr val="tx1"/>
                </a:solidFill>
              </a:rPr>
              <a:t>K</a:t>
            </a:r>
            <a:r>
              <a:rPr lang="fr-CH" altLang="en-US" baseline="-20000">
                <a:solidFill>
                  <a:schemeClr val="tx1"/>
                </a:solidFill>
              </a:rPr>
              <a:t>2</a:t>
            </a:r>
            <a:endParaRPr lang="en-US" altLang="en-US" baseline="-20000">
              <a:solidFill>
                <a:schemeClr val="tx1"/>
              </a:solidFill>
            </a:endParaRPr>
          </a:p>
        </p:txBody>
      </p:sp>
      <p:sp>
        <p:nvSpPr>
          <p:cNvPr id="2" name="Rectangle 2">
            <a:extLst>
              <a:ext uri="{FF2B5EF4-FFF2-40B4-BE49-F238E27FC236}">
                <a16:creationId xmlns:a16="http://schemas.microsoft.com/office/drawing/2014/main" id="{902A5C08-A812-4267-CD47-B8B9CB54BA06}"/>
              </a:ext>
            </a:extLst>
          </p:cNvPr>
          <p:cNvSpPr>
            <a:spLocks noChangeArrowheads="1"/>
          </p:cNvSpPr>
          <p:nvPr/>
        </p:nvSpPr>
        <p:spPr bwMode="auto">
          <a:xfrm>
            <a:off x="0" y="-12019"/>
            <a:ext cx="9144000" cy="1143000"/>
          </a:xfrm>
          <a:prstGeom prst="rect">
            <a:avLst/>
          </a:prstGeom>
          <a:solidFill>
            <a:srgbClr val="4F81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fontAlgn="auto">
              <a:spcBef>
                <a:spcPts val="0"/>
              </a:spcBef>
              <a:spcAft>
                <a:spcPts val="0"/>
              </a:spcAft>
              <a:defRPr/>
            </a:pPr>
            <a:r>
              <a:rPr lang="en-US" sz="3200" kern="0" dirty="0">
                <a:solidFill>
                  <a:sysClr val="window" lastClr="FFFFFF"/>
                </a:solidFill>
                <a:cs typeface="Arial" charset="0"/>
              </a:rPr>
              <a:t>Time Domain Solutions</a:t>
            </a:r>
          </a:p>
          <a:p>
            <a:pPr fontAlgn="auto">
              <a:spcBef>
                <a:spcPts val="0"/>
              </a:spcBef>
              <a:spcAft>
                <a:spcPts val="0"/>
              </a:spcAft>
              <a:defRPr/>
            </a:pPr>
            <a:r>
              <a:rPr lang="en-US" sz="3200" kern="0" dirty="0">
                <a:solidFill>
                  <a:sysClr val="window" lastClr="FFFFFF"/>
                </a:solidFill>
                <a:cs typeface="Arial" charset="0"/>
              </a:rPr>
              <a:t>Bergeron Method</a:t>
            </a:r>
          </a:p>
        </p:txBody>
      </p:sp>
    </p:spTree>
  </p:cSld>
  <p:clrMapOvr>
    <a:masterClrMapping/>
  </p:clrMapOvr>
  <p:transition spd="med">
    <p:randomBar dir="vert"/>
    <p:sndAc>
      <p:endSnd/>
    </p:sndAc>
  </p:transition>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7" name="Rectangle 2"/>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55298" name="Rectangle 3"/>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55299" name="Rectangle 4"/>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55301" name="Rectangle 6"/>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55302" name="Rectangle 7"/>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55303" name="Rectangle 8"/>
          <p:cNvSpPr>
            <a:spLocks noGrp="1" noChangeArrowheads="1"/>
          </p:cNvSpPr>
          <p:nvPr>
            <p:ph type="body" idx="1"/>
          </p:nvPr>
        </p:nvSpPr>
        <p:spPr>
          <a:xfrm>
            <a:off x="457200" y="1104900"/>
            <a:ext cx="8328025" cy="2251075"/>
          </a:xfrm>
          <a:noFill/>
        </p:spPr>
        <p:txBody>
          <a:bodyPr/>
          <a:lstStyle/>
          <a:p>
            <a:pPr eaLnBrk="1" hangingPunct="1">
              <a:lnSpc>
                <a:spcPct val="80000"/>
              </a:lnSpc>
            </a:pPr>
            <a:r>
              <a:rPr lang="en-US" altLang="en-US" sz="2000">
                <a:ea typeface="ＭＳ Ｐゴシック" charset="-128"/>
              </a:rPr>
              <a:t>The values of the constants </a:t>
            </a:r>
            <a:r>
              <a:rPr lang="en-US" altLang="en-US" sz="2000" i="1">
                <a:ea typeface="ＭＳ Ｐゴシック" charset="-128"/>
              </a:rPr>
              <a:t>K</a:t>
            </a:r>
            <a:r>
              <a:rPr lang="en-US" altLang="en-US" sz="2000" baseline="-20000">
                <a:ea typeface="ＭＳ Ｐゴシック" charset="-128"/>
              </a:rPr>
              <a:t>1</a:t>
            </a:r>
            <a:r>
              <a:rPr lang="en-US" altLang="en-US" sz="2000" i="1">
                <a:ea typeface="ＭＳ Ｐゴシック" charset="-128"/>
              </a:rPr>
              <a:t> </a:t>
            </a:r>
            <a:r>
              <a:rPr lang="en-US" altLang="en-US" sz="2000">
                <a:ea typeface="ＭＳ Ｐゴシック" charset="-128"/>
              </a:rPr>
              <a:t>and </a:t>
            </a:r>
            <a:r>
              <a:rPr lang="en-US" altLang="en-US" sz="2000" i="1">
                <a:ea typeface="ＭＳ Ｐゴシック" charset="-128"/>
              </a:rPr>
              <a:t>K</a:t>
            </a:r>
            <a:r>
              <a:rPr lang="en-US" altLang="en-US" sz="2000" baseline="-20000">
                <a:ea typeface="ＭＳ Ｐゴシック" charset="-128"/>
              </a:rPr>
              <a:t>2</a:t>
            </a:r>
            <a:r>
              <a:rPr lang="en-US" altLang="en-US" sz="2000" i="1">
                <a:ea typeface="ＭＳ Ｐゴシック" charset="-128"/>
              </a:rPr>
              <a:t> </a:t>
            </a:r>
            <a:r>
              <a:rPr lang="en-US" altLang="en-US" sz="2000">
                <a:ea typeface="ＭＳ Ｐゴシック" charset="-128"/>
              </a:rPr>
              <a:t>can be determined using known voltage and current values in a certain point on the line and at a specified time t. For instance if the initial conditions at one of the two extremities of the line are zero at t = 0 (i.e., v =0, i = 0), the respective constant </a:t>
            </a:r>
            <a:r>
              <a:rPr lang="en-US" altLang="en-US" sz="2000" i="1">
                <a:ea typeface="ＭＳ Ｐゴシック" charset="-128"/>
              </a:rPr>
              <a:t>K</a:t>
            </a:r>
            <a:r>
              <a:rPr lang="en-US" altLang="en-US" sz="2000" baseline="-20000">
                <a:ea typeface="ＭＳ Ｐゴシック" charset="-128"/>
              </a:rPr>
              <a:t>1</a:t>
            </a:r>
            <a:r>
              <a:rPr lang="en-US" altLang="en-US" sz="2000" i="1">
                <a:ea typeface="ＭＳ Ｐゴシック" charset="-128"/>
              </a:rPr>
              <a:t> </a:t>
            </a:r>
            <a:r>
              <a:rPr lang="en-US" altLang="en-US" sz="2000">
                <a:ea typeface="ＭＳ Ｐゴシック" charset="-128"/>
              </a:rPr>
              <a:t>or </a:t>
            </a:r>
            <a:r>
              <a:rPr lang="en-US" altLang="en-US" sz="2000" i="1">
                <a:ea typeface="ＭＳ Ｐゴシック" charset="-128"/>
              </a:rPr>
              <a:t>K</a:t>
            </a:r>
            <a:r>
              <a:rPr lang="en-US" altLang="en-US" sz="2000" baseline="-20000">
                <a:ea typeface="ＭＳ Ｐゴシック" charset="-128"/>
              </a:rPr>
              <a:t>2</a:t>
            </a:r>
            <a:r>
              <a:rPr lang="en-US" altLang="en-US" sz="2000" i="1">
                <a:ea typeface="ＭＳ Ｐゴシック" charset="-128"/>
              </a:rPr>
              <a:t> </a:t>
            </a:r>
            <a:r>
              <a:rPr lang="en-US" altLang="en-US" sz="2000">
                <a:ea typeface="ＭＳ Ｐゴシック" charset="-128"/>
              </a:rPr>
              <a:t>will be equal to zero. </a:t>
            </a:r>
          </a:p>
          <a:p>
            <a:pPr eaLnBrk="1" hangingPunct="1">
              <a:lnSpc>
                <a:spcPct val="80000"/>
              </a:lnSpc>
            </a:pPr>
            <a:endParaRPr lang="fr-CH" altLang="en-US" sz="2000">
              <a:ea typeface="ＭＳ Ｐゴシック" charset="-128"/>
            </a:endParaRPr>
          </a:p>
          <a:p>
            <a:pPr eaLnBrk="1" hangingPunct="1">
              <a:lnSpc>
                <a:spcPct val="80000"/>
              </a:lnSpc>
              <a:buFont typeface="Wingdings" charset="2"/>
              <a:buNone/>
            </a:pPr>
            <a:r>
              <a:rPr lang="fr-CH" altLang="en-US" sz="2000" b="1">
                <a:ea typeface="ＭＳ Ｐゴシック" charset="-128"/>
              </a:rPr>
              <a:t>Numerical Application of the Bergeron method:</a:t>
            </a:r>
          </a:p>
          <a:p>
            <a:pPr eaLnBrk="1" hangingPunct="1">
              <a:lnSpc>
                <a:spcPct val="80000"/>
              </a:lnSpc>
            </a:pPr>
            <a:r>
              <a:rPr lang="en-US" altLang="en-US" sz="2000">
                <a:ea typeface="ＭＳ Ｐゴシック" charset="-128"/>
              </a:rPr>
              <a:t>The numerical application of Bergeron's method is achieved by using the fact that if </a:t>
            </a:r>
            <a:r>
              <a:rPr lang="en-US" altLang="en-US" sz="2000">
                <a:latin typeface="Symbol" charset="2"/>
                <a:ea typeface="ＭＳ Ｐゴシック" charset="-128"/>
              </a:rPr>
              <a:t>τ</a:t>
            </a:r>
            <a:r>
              <a:rPr lang="en-US" altLang="en-US" sz="2000">
                <a:ea typeface="ＭＳ Ｐゴシック" charset="-128"/>
              </a:rPr>
              <a:t> = L/c is the time of travel of a wave on a line between its origin </a:t>
            </a:r>
            <a:r>
              <a:rPr lang="en-US" altLang="en-US" sz="2000" i="1">
                <a:ea typeface="ＭＳ Ｐゴシック" charset="-128"/>
              </a:rPr>
              <a:t>m</a:t>
            </a:r>
            <a:r>
              <a:rPr lang="en-US" altLang="en-US" sz="2000">
                <a:ea typeface="ＭＳ Ｐゴシック" charset="-128"/>
              </a:rPr>
              <a:t> and its end </a:t>
            </a:r>
            <a:r>
              <a:rPr lang="en-US" altLang="en-US" sz="2000" i="1">
                <a:ea typeface="ＭＳ Ｐゴシック" charset="-128"/>
              </a:rPr>
              <a:t>k</a:t>
            </a:r>
            <a:r>
              <a:rPr lang="en-US" altLang="en-US" sz="2000">
                <a:ea typeface="ＭＳ Ｐゴシック" charset="-128"/>
              </a:rPr>
              <a:t> (see Figure below), the expression (</a:t>
            </a:r>
            <a:r>
              <a:rPr lang="en-US" altLang="en-US" sz="2000" i="1">
                <a:ea typeface="ＭＳ Ｐゴシック" charset="-128"/>
              </a:rPr>
              <a:t>v + Z</a:t>
            </a:r>
            <a:r>
              <a:rPr lang="en-US" altLang="en-US" sz="2000" i="1" baseline="-20000">
                <a:ea typeface="ＭＳ Ｐゴシック" charset="-128"/>
              </a:rPr>
              <a:t>c</a:t>
            </a:r>
            <a:r>
              <a:rPr lang="en-US" altLang="en-US" sz="2000" i="1">
                <a:ea typeface="ＭＳ Ｐゴシック" charset="-128"/>
              </a:rPr>
              <a:t>i</a:t>
            </a:r>
            <a:r>
              <a:rPr lang="en-US" altLang="en-US" sz="2000">
                <a:ea typeface="ＭＳ Ｐゴシック" charset="-128"/>
              </a:rPr>
              <a:t>) seen by an observer leaving node </a:t>
            </a:r>
            <a:r>
              <a:rPr lang="en-US" altLang="en-US" sz="2000" i="1">
                <a:ea typeface="ＭＳ Ｐゴシック" charset="-128"/>
              </a:rPr>
              <a:t>m</a:t>
            </a:r>
            <a:r>
              <a:rPr lang="en-US" altLang="en-US" sz="2000">
                <a:ea typeface="ＭＳ Ｐゴシック" charset="-128"/>
              </a:rPr>
              <a:t> at time </a:t>
            </a:r>
            <a:r>
              <a:rPr lang="en-US" altLang="en-US" sz="2000" i="1">
                <a:ea typeface="ＭＳ Ｐゴシック" charset="-128"/>
              </a:rPr>
              <a:t>t-</a:t>
            </a:r>
            <a:r>
              <a:rPr lang="en-US" altLang="en-US" sz="2000">
                <a:latin typeface="Symbol" charset="2"/>
                <a:ea typeface="ＭＳ Ｐゴシック" charset="-128"/>
              </a:rPr>
              <a:t>τ</a:t>
            </a:r>
            <a:r>
              <a:rPr lang="en-US" altLang="en-US" sz="2000">
                <a:ea typeface="ＭＳ Ｐゴシック" charset="-128"/>
              </a:rPr>
              <a:t> will remain the same when he arrives at node </a:t>
            </a:r>
            <a:r>
              <a:rPr lang="en-US" altLang="en-US" sz="2000" i="1">
                <a:ea typeface="ＭＳ Ｐゴシック" charset="-128"/>
              </a:rPr>
              <a:t>k</a:t>
            </a:r>
            <a:r>
              <a:rPr lang="en-US" altLang="en-US" sz="2000">
                <a:ea typeface="ＭＳ Ｐゴシック" charset="-128"/>
              </a:rPr>
              <a:t> at time </a:t>
            </a:r>
            <a:r>
              <a:rPr lang="en-US" altLang="en-US" sz="2000" i="1">
                <a:ea typeface="ＭＳ Ｐゴシック" charset="-128"/>
              </a:rPr>
              <a:t>t.</a:t>
            </a:r>
            <a:r>
              <a:rPr lang="en-US" altLang="en-US" sz="2000">
                <a:ea typeface="ＭＳ Ｐゴシック" charset="-128"/>
              </a:rPr>
              <a:t> This results in the set of equations </a:t>
            </a:r>
            <a:br>
              <a:rPr lang="en-US" altLang="en-US" sz="2000">
                <a:ea typeface="ＭＳ Ｐゴシック" charset="-128"/>
              </a:rPr>
            </a:br>
            <a:endParaRPr lang="fr-CH" altLang="en-US" sz="2000">
              <a:ea typeface="ＭＳ Ｐゴシック" charset="-128"/>
            </a:endParaRPr>
          </a:p>
          <a:p>
            <a:pPr eaLnBrk="1" hangingPunct="1">
              <a:lnSpc>
                <a:spcPct val="80000"/>
              </a:lnSpc>
            </a:pPr>
            <a:endParaRPr lang="fr-CH" altLang="en-US" sz="2000">
              <a:ea typeface="ＭＳ Ｐゴシック" charset="-128"/>
            </a:endParaRPr>
          </a:p>
          <a:p>
            <a:pPr eaLnBrk="1" hangingPunct="1">
              <a:lnSpc>
                <a:spcPct val="80000"/>
              </a:lnSpc>
            </a:pPr>
            <a:endParaRPr lang="fr-CH" altLang="en-US" sz="800">
              <a:ea typeface="ＭＳ Ｐゴシック" charset="-128"/>
            </a:endParaRPr>
          </a:p>
          <a:p>
            <a:pPr eaLnBrk="1" hangingPunct="1">
              <a:lnSpc>
                <a:spcPct val="80000"/>
              </a:lnSpc>
            </a:pPr>
            <a:endParaRPr lang="fr-CH" altLang="en-US" sz="800">
              <a:ea typeface="ＭＳ Ｐゴシック" charset="-128"/>
            </a:endParaRPr>
          </a:p>
        </p:txBody>
      </p:sp>
      <p:sp>
        <p:nvSpPr>
          <p:cNvPr id="55304" name="Rectangle 83"/>
          <p:cNvSpPr>
            <a:spLocks noChangeArrowheads="1"/>
          </p:cNvSpPr>
          <p:nvPr/>
        </p:nvSpPr>
        <p:spPr bwMode="auto">
          <a:xfrm>
            <a:off x="4133850" y="6621463"/>
            <a:ext cx="1397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r>
              <a:rPr lang="en-US" altLang="en-US" sz="900">
                <a:solidFill>
                  <a:srgbClr val="000000"/>
                </a:solidFill>
                <a:latin typeface="Arial" charset="0"/>
              </a:rPr>
              <a:t>(b)</a:t>
            </a:r>
            <a:endParaRPr lang="en-US" altLang="en-US"/>
          </a:p>
        </p:txBody>
      </p:sp>
      <p:sp>
        <p:nvSpPr>
          <p:cNvPr id="55305" name="Rectangle 105"/>
          <p:cNvSpPr>
            <a:spLocks noChangeArrowheads="1"/>
          </p:cNvSpPr>
          <p:nvPr/>
        </p:nvSpPr>
        <p:spPr bwMode="auto">
          <a:xfrm>
            <a:off x="0" y="18430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55306" name="Line 205"/>
          <p:cNvSpPr>
            <a:spLocks noChangeShapeType="1"/>
          </p:cNvSpPr>
          <p:nvPr/>
        </p:nvSpPr>
        <p:spPr bwMode="auto">
          <a:xfrm>
            <a:off x="5372100" y="4635500"/>
            <a:ext cx="29337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fr-FR"/>
          </a:p>
        </p:txBody>
      </p:sp>
      <p:sp>
        <p:nvSpPr>
          <p:cNvPr id="55307" name="Line 206"/>
          <p:cNvSpPr>
            <a:spLocks noChangeShapeType="1"/>
          </p:cNvSpPr>
          <p:nvPr/>
        </p:nvSpPr>
        <p:spPr bwMode="auto">
          <a:xfrm>
            <a:off x="5384800" y="5334000"/>
            <a:ext cx="29337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fr-FR"/>
          </a:p>
        </p:txBody>
      </p:sp>
      <p:sp>
        <p:nvSpPr>
          <p:cNvPr id="55308" name="Line 207"/>
          <p:cNvSpPr>
            <a:spLocks noChangeShapeType="1"/>
          </p:cNvSpPr>
          <p:nvPr/>
        </p:nvSpPr>
        <p:spPr bwMode="auto">
          <a:xfrm>
            <a:off x="5384800" y="5816600"/>
            <a:ext cx="28829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spAutoFit/>
          </a:bodyPr>
          <a:lstStyle/>
          <a:p>
            <a:endParaRPr lang="fr-FR"/>
          </a:p>
        </p:txBody>
      </p:sp>
      <p:sp>
        <p:nvSpPr>
          <p:cNvPr id="55309" name="Text Box 208"/>
          <p:cNvSpPr txBox="1">
            <a:spLocks noChangeArrowheads="1"/>
          </p:cNvSpPr>
          <p:nvPr/>
        </p:nvSpPr>
        <p:spPr bwMode="auto">
          <a:xfrm>
            <a:off x="6689725" y="5591175"/>
            <a:ext cx="369888"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r>
              <a:rPr lang="fr-CH" altLang="en-US">
                <a:solidFill>
                  <a:schemeClr val="tx1"/>
                </a:solidFill>
              </a:rPr>
              <a:t>L</a:t>
            </a:r>
            <a:endParaRPr lang="en-US" altLang="en-US">
              <a:solidFill>
                <a:schemeClr val="tx1"/>
              </a:solidFill>
            </a:endParaRPr>
          </a:p>
        </p:txBody>
      </p:sp>
      <p:sp>
        <p:nvSpPr>
          <p:cNvPr id="55310" name="Line 209"/>
          <p:cNvSpPr>
            <a:spLocks noChangeShapeType="1"/>
          </p:cNvSpPr>
          <p:nvPr/>
        </p:nvSpPr>
        <p:spPr bwMode="auto">
          <a:xfrm>
            <a:off x="5397500" y="4508500"/>
            <a:ext cx="254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fr-FR"/>
          </a:p>
        </p:txBody>
      </p:sp>
      <p:sp>
        <p:nvSpPr>
          <p:cNvPr id="55311" name="Line 210"/>
          <p:cNvSpPr>
            <a:spLocks noChangeShapeType="1"/>
          </p:cNvSpPr>
          <p:nvPr/>
        </p:nvSpPr>
        <p:spPr bwMode="auto">
          <a:xfrm flipH="1">
            <a:off x="8051800" y="4470400"/>
            <a:ext cx="2159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fr-FR"/>
          </a:p>
        </p:txBody>
      </p:sp>
      <p:sp>
        <p:nvSpPr>
          <p:cNvPr id="55312" name="Line 211"/>
          <p:cNvSpPr>
            <a:spLocks noChangeShapeType="1"/>
          </p:cNvSpPr>
          <p:nvPr/>
        </p:nvSpPr>
        <p:spPr bwMode="auto">
          <a:xfrm>
            <a:off x="5372100" y="4775200"/>
            <a:ext cx="0" cy="4445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fr-FR"/>
          </a:p>
        </p:txBody>
      </p:sp>
      <p:sp>
        <p:nvSpPr>
          <p:cNvPr id="55313" name="Line 212"/>
          <p:cNvSpPr>
            <a:spLocks noChangeShapeType="1"/>
          </p:cNvSpPr>
          <p:nvPr/>
        </p:nvSpPr>
        <p:spPr bwMode="auto">
          <a:xfrm>
            <a:off x="8293100" y="4762500"/>
            <a:ext cx="0" cy="4445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fr-FR"/>
          </a:p>
        </p:txBody>
      </p:sp>
      <p:sp>
        <p:nvSpPr>
          <p:cNvPr id="55314" name="Text Box 213"/>
          <p:cNvSpPr txBox="1">
            <a:spLocks noChangeArrowheads="1"/>
          </p:cNvSpPr>
          <p:nvPr/>
        </p:nvSpPr>
        <p:spPr bwMode="auto">
          <a:xfrm>
            <a:off x="5343525" y="4129088"/>
            <a:ext cx="336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r>
              <a:rPr lang="fr-CH" altLang="en-US" sz="2000">
                <a:solidFill>
                  <a:schemeClr val="tx1"/>
                </a:solidFill>
              </a:rPr>
              <a:t>i</a:t>
            </a:r>
            <a:r>
              <a:rPr lang="fr-CH" altLang="en-US" sz="2000" baseline="-20000">
                <a:solidFill>
                  <a:schemeClr val="tx1"/>
                </a:solidFill>
              </a:rPr>
              <a:t>k</a:t>
            </a:r>
            <a:endParaRPr lang="en-US" altLang="en-US" sz="2000" baseline="-20000">
              <a:solidFill>
                <a:schemeClr val="tx1"/>
              </a:solidFill>
            </a:endParaRPr>
          </a:p>
        </p:txBody>
      </p:sp>
      <p:sp>
        <p:nvSpPr>
          <p:cNvPr id="55315" name="Text Box 214"/>
          <p:cNvSpPr txBox="1">
            <a:spLocks noChangeArrowheads="1"/>
          </p:cNvSpPr>
          <p:nvPr/>
        </p:nvSpPr>
        <p:spPr bwMode="auto">
          <a:xfrm>
            <a:off x="8035925" y="4078288"/>
            <a:ext cx="382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r>
              <a:rPr lang="fr-CH" altLang="en-US" sz="2000">
                <a:solidFill>
                  <a:schemeClr val="tx1"/>
                </a:solidFill>
              </a:rPr>
              <a:t>i</a:t>
            </a:r>
            <a:r>
              <a:rPr lang="fr-CH" altLang="en-US" sz="2000" baseline="-20000">
                <a:solidFill>
                  <a:schemeClr val="tx1"/>
                </a:solidFill>
              </a:rPr>
              <a:t>m</a:t>
            </a:r>
            <a:endParaRPr lang="en-US" altLang="en-US" sz="2000" baseline="-20000">
              <a:solidFill>
                <a:schemeClr val="tx1"/>
              </a:solidFill>
            </a:endParaRPr>
          </a:p>
        </p:txBody>
      </p:sp>
      <p:sp>
        <p:nvSpPr>
          <p:cNvPr id="55316" name="Text Box 215"/>
          <p:cNvSpPr txBox="1">
            <a:spLocks noChangeArrowheads="1"/>
          </p:cNvSpPr>
          <p:nvPr/>
        </p:nvSpPr>
        <p:spPr bwMode="auto">
          <a:xfrm>
            <a:off x="5038725" y="4776788"/>
            <a:ext cx="393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r>
              <a:rPr lang="fr-CH" altLang="en-US" sz="2000">
                <a:solidFill>
                  <a:schemeClr val="tx1"/>
                </a:solidFill>
              </a:rPr>
              <a:t>v</a:t>
            </a:r>
            <a:r>
              <a:rPr lang="fr-CH" altLang="en-US" sz="2000" baseline="-20000">
                <a:solidFill>
                  <a:schemeClr val="tx1"/>
                </a:solidFill>
              </a:rPr>
              <a:t>k</a:t>
            </a:r>
            <a:endParaRPr lang="en-US" altLang="en-US" sz="2000" baseline="-20000">
              <a:solidFill>
                <a:schemeClr val="tx1"/>
              </a:solidFill>
            </a:endParaRPr>
          </a:p>
        </p:txBody>
      </p:sp>
      <p:sp>
        <p:nvSpPr>
          <p:cNvPr id="55317" name="Text Box 216"/>
          <p:cNvSpPr txBox="1">
            <a:spLocks noChangeArrowheads="1"/>
          </p:cNvSpPr>
          <p:nvPr/>
        </p:nvSpPr>
        <p:spPr bwMode="auto">
          <a:xfrm>
            <a:off x="8251825" y="4738688"/>
            <a:ext cx="439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r>
              <a:rPr lang="fr-CH" altLang="en-US" sz="2000">
                <a:solidFill>
                  <a:schemeClr val="tx1"/>
                </a:solidFill>
              </a:rPr>
              <a:t>v</a:t>
            </a:r>
            <a:r>
              <a:rPr lang="fr-CH" altLang="en-US" sz="2000" baseline="-20000">
                <a:solidFill>
                  <a:schemeClr val="tx1"/>
                </a:solidFill>
              </a:rPr>
              <a:t>m</a:t>
            </a:r>
            <a:endParaRPr lang="en-US" altLang="en-US" sz="2000" baseline="-20000">
              <a:solidFill>
                <a:schemeClr val="tx1"/>
              </a:solidFill>
            </a:endParaRPr>
          </a:p>
        </p:txBody>
      </p:sp>
      <p:sp>
        <p:nvSpPr>
          <p:cNvPr id="55318" name="Text Box 217"/>
          <p:cNvSpPr txBox="1">
            <a:spLocks noChangeArrowheads="1"/>
          </p:cNvSpPr>
          <p:nvPr/>
        </p:nvSpPr>
        <p:spPr bwMode="auto">
          <a:xfrm>
            <a:off x="5407025" y="4837113"/>
            <a:ext cx="960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r>
              <a:rPr lang="fr-CH" altLang="en-US" sz="1400" i="1">
                <a:solidFill>
                  <a:schemeClr val="tx1"/>
                </a:solidFill>
              </a:rPr>
              <a:t>Terminal k</a:t>
            </a:r>
            <a:endParaRPr lang="en-US" altLang="en-US" sz="1400" i="1">
              <a:solidFill>
                <a:schemeClr val="tx1"/>
              </a:solidFill>
            </a:endParaRPr>
          </a:p>
        </p:txBody>
      </p:sp>
      <p:sp>
        <p:nvSpPr>
          <p:cNvPr id="55319" name="Text Box 218"/>
          <p:cNvSpPr txBox="1">
            <a:spLocks noChangeArrowheads="1"/>
          </p:cNvSpPr>
          <p:nvPr/>
        </p:nvSpPr>
        <p:spPr bwMode="auto">
          <a:xfrm>
            <a:off x="7273925" y="4849813"/>
            <a:ext cx="1009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r>
              <a:rPr lang="fr-CH" altLang="en-US" sz="1400" i="1">
                <a:solidFill>
                  <a:schemeClr val="tx1"/>
                </a:solidFill>
              </a:rPr>
              <a:t>Terminal m</a:t>
            </a:r>
            <a:endParaRPr lang="en-US" altLang="en-US" sz="1400" i="1">
              <a:solidFill>
                <a:schemeClr val="tx1"/>
              </a:solidFill>
            </a:endParaRPr>
          </a:p>
        </p:txBody>
      </p:sp>
      <p:graphicFrame>
        <p:nvGraphicFramePr>
          <p:cNvPr id="55320" name="Object 219"/>
          <p:cNvGraphicFramePr>
            <a:graphicFrameLocks noChangeAspect="1"/>
          </p:cNvGraphicFramePr>
          <p:nvPr/>
        </p:nvGraphicFramePr>
        <p:xfrm>
          <a:off x="690563" y="4332288"/>
          <a:ext cx="3856037" cy="344487"/>
        </p:xfrm>
        <a:graphic>
          <a:graphicData uri="http://schemas.openxmlformats.org/presentationml/2006/ole">
            <mc:AlternateContent xmlns:mc="http://schemas.openxmlformats.org/markup-compatibility/2006">
              <mc:Choice xmlns:v="urn:schemas-microsoft-com:vml" Requires="v">
                <p:oleObj name="Equation" r:id="rId3" imgW="2603500" imgH="228600" progId="Equation.3">
                  <p:embed/>
                </p:oleObj>
              </mc:Choice>
              <mc:Fallback>
                <p:oleObj name="Equation" r:id="rId3" imgW="2603500" imgH="228600" progId="Equation.3">
                  <p:embed/>
                  <p:pic>
                    <p:nvPicPr>
                      <p:cNvPr id="55320" name="Object 2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563" y="4332288"/>
                        <a:ext cx="3856037"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5321" name="Object 220"/>
          <p:cNvGraphicFramePr>
            <a:graphicFrameLocks noChangeAspect="1"/>
          </p:cNvGraphicFramePr>
          <p:nvPr/>
        </p:nvGraphicFramePr>
        <p:xfrm>
          <a:off x="754063" y="4967288"/>
          <a:ext cx="3856037" cy="344487"/>
        </p:xfrm>
        <a:graphic>
          <a:graphicData uri="http://schemas.openxmlformats.org/presentationml/2006/ole">
            <mc:AlternateContent xmlns:mc="http://schemas.openxmlformats.org/markup-compatibility/2006">
              <mc:Choice xmlns:v="urn:schemas-microsoft-com:vml" Requires="v">
                <p:oleObj name="Equation" r:id="rId5" imgW="2603500" imgH="228600" progId="Equation.3">
                  <p:embed/>
                </p:oleObj>
              </mc:Choice>
              <mc:Fallback>
                <p:oleObj name="Equation" r:id="rId5" imgW="2603500" imgH="228600" progId="Equation.3">
                  <p:embed/>
                  <p:pic>
                    <p:nvPicPr>
                      <p:cNvPr id="55321" name="Object 2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063" y="4967288"/>
                        <a:ext cx="3856037"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2">
            <a:extLst>
              <a:ext uri="{FF2B5EF4-FFF2-40B4-BE49-F238E27FC236}">
                <a16:creationId xmlns:a16="http://schemas.microsoft.com/office/drawing/2014/main" id="{EA017315-B908-1CCA-95CB-71E3C521CEE8}"/>
              </a:ext>
            </a:extLst>
          </p:cNvPr>
          <p:cNvSpPr>
            <a:spLocks noChangeArrowheads="1"/>
          </p:cNvSpPr>
          <p:nvPr/>
        </p:nvSpPr>
        <p:spPr bwMode="auto">
          <a:xfrm>
            <a:off x="0" y="-12019"/>
            <a:ext cx="9144000" cy="1143000"/>
          </a:xfrm>
          <a:prstGeom prst="rect">
            <a:avLst/>
          </a:prstGeom>
          <a:solidFill>
            <a:srgbClr val="4F81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fontAlgn="auto">
              <a:spcBef>
                <a:spcPts val="0"/>
              </a:spcBef>
              <a:spcAft>
                <a:spcPts val="0"/>
              </a:spcAft>
              <a:defRPr/>
            </a:pPr>
            <a:r>
              <a:rPr lang="en-US" sz="3200" kern="0" dirty="0">
                <a:solidFill>
                  <a:sysClr val="window" lastClr="FFFFFF"/>
                </a:solidFill>
                <a:cs typeface="Arial" charset="0"/>
              </a:rPr>
              <a:t>Time Domain Solutions</a:t>
            </a:r>
          </a:p>
          <a:p>
            <a:pPr fontAlgn="auto">
              <a:spcBef>
                <a:spcPts val="0"/>
              </a:spcBef>
              <a:spcAft>
                <a:spcPts val="0"/>
              </a:spcAft>
              <a:defRPr/>
            </a:pPr>
            <a:r>
              <a:rPr lang="en-US" sz="3200" kern="0" dirty="0">
                <a:solidFill>
                  <a:sysClr val="window" lastClr="FFFFFF"/>
                </a:solidFill>
                <a:cs typeface="Arial" charset="0"/>
              </a:rPr>
              <a:t>Bergeron Method</a:t>
            </a:r>
          </a:p>
        </p:txBody>
      </p:sp>
    </p:spTree>
  </p:cSld>
  <p:clrMapOvr>
    <a:masterClrMapping/>
  </p:clrMapOvr>
  <p:transition spd="med">
    <p:randomBar dir="vert"/>
    <p:sndAc>
      <p:endSnd/>
    </p:sndAc>
  </p:transition>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5" name="Rectangle 2"/>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57346" name="Rectangle 3"/>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57347" name="Rectangle 4"/>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57349" name="Rectangle 6"/>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57350" name="Rectangle 7"/>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57351" name="Rectangle 8"/>
          <p:cNvSpPr>
            <a:spLocks noGrp="1" noChangeArrowheads="1"/>
          </p:cNvSpPr>
          <p:nvPr>
            <p:ph type="body" idx="1"/>
          </p:nvPr>
        </p:nvSpPr>
        <p:spPr>
          <a:xfrm>
            <a:off x="407987" y="1349374"/>
            <a:ext cx="8328025" cy="2251075"/>
          </a:xfrm>
          <a:noFill/>
        </p:spPr>
        <p:txBody>
          <a:bodyPr/>
          <a:lstStyle/>
          <a:p>
            <a:pPr eaLnBrk="1" hangingPunct="1">
              <a:lnSpc>
                <a:spcPct val="80000"/>
              </a:lnSpc>
            </a:pPr>
            <a:r>
              <a:rPr lang="en-US" altLang="en-US" sz="2000" dirty="0">
                <a:ea typeface="ＭＳ Ｐゴシック" charset="-128"/>
              </a:rPr>
              <a:t>Let us define the following equivalent current sources on the line:</a:t>
            </a:r>
          </a:p>
          <a:p>
            <a:pPr eaLnBrk="1" hangingPunct="1">
              <a:lnSpc>
                <a:spcPct val="80000"/>
              </a:lnSpc>
            </a:pPr>
            <a:endParaRPr lang="fr-CH" altLang="en-US" sz="2000" dirty="0">
              <a:ea typeface="ＭＳ Ｐゴシック" charset="-128"/>
            </a:endParaRPr>
          </a:p>
          <a:p>
            <a:pPr eaLnBrk="1" hangingPunct="1">
              <a:lnSpc>
                <a:spcPct val="80000"/>
              </a:lnSpc>
            </a:pPr>
            <a:endParaRPr lang="fr-CH" altLang="en-US" sz="2000" dirty="0">
              <a:ea typeface="ＭＳ Ｐゴシック" charset="-128"/>
            </a:endParaRPr>
          </a:p>
          <a:p>
            <a:pPr eaLnBrk="1" hangingPunct="1">
              <a:lnSpc>
                <a:spcPct val="80000"/>
              </a:lnSpc>
            </a:pPr>
            <a:endParaRPr lang="fr-CH" altLang="en-US" sz="2000" dirty="0">
              <a:ea typeface="ＭＳ Ｐゴシック" charset="-128"/>
            </a:endParaRPr>
          </a:p>
          <a:p>
            <a:pPr eaLnBrk="1" hangingPunct="1">
              <a:lnSpc>
                <a:spcPct val="80000"/>
              </a:lnSpc>
            </a:pPr>
            <a:endParaRPr lang="fr-CH" altLang="en-US" sz="2000" dirty="0">
              <a:ea typeface="ＭＳ Ｐゴシック" charset="-128"/>
            </a:endParaRPr>
          </a:p>
          <a:p>
            <a:pPr eaLnBrk="1" hangingPunct="1">
              <a:lnSpc>
                <a:spcPct val="80000"/>
              </a:lnSpc>
            </a:pPr>
            <a:endParaRPr lang="fr-CH" altLang="en-US" sz="2000" dirty="0">
              <a:ea typeface="ＭＳ Ｐゴシック" charset="-128"/>
            </a:endParaRPr>
          </a:p>
          <a:p>
            <a:pPr eaLnBrk="1" hangingPunct="1">
              <a:lnSpc>
                <a:spcPct val="80000"/>
              </a:lnSpc>
            </a:pPr>
            <a:endParaRPr lang="fr-CH" altLang="en-US" sz="2000" dirty="0">
              <a:ea typeface="ＭＳ Ｐゴシック" charset="-128"/>
            </a:endParaRPr>
          </a:p>
          <a:p>
            <a:pPr eaLnBrk="1" hangingPunct="1">
              <a:lnSpc>
                <a:spcPct val="80000"/>
              </a:lnSpc>
            </a:pPr>
            <a:endParaRPr lang="fr-CH" altLang="en-US" sz="2000" dirty="0">
              <a:ea typeface="ＭＳ Ｐゴシック" charset="-128"/>
            </a:endParaRPr>
          </a:p>
          <a:p>
            <a:pPr eaLnBrk="1" hangingPunct="1">
              <a:lnSpc>
                <a:spcPct val="80000"/>
              </a:lnSpc>
            </a:pPr>
            <a:endParaRPr lang="fr-CH" altLang="en-US" sz="2000" dirty="0">
              <a:ea typeface="ＭＳ Ｐゴシック" charset="-128"/>
            </a:endParaRPr>
          </a:p>
          <a:p>
            <a:pPr eaLnBrk="1" hangingPunct="1">
              <a:lnSpc>
                <a:spcPct val="80000"/>
              </a:lnSpc>
            </a:pPr>
            <a:r>
              <a:rPr lang="fr-CH" altLang="en-US" sz="2000" dirty="0" err="1">
                <a:ea typeface="ＭＳ Ｐゴシック" charset="-128"/>
              </a:rPr>
              <a:t>We</a:t>
            </a:r>
            <a:r>
              <a:rPr lang="fr-CH" altLang="en-US" sz="2000" dirty="0">
                <a:ea typeface="ＭＳ Ｐゴシック" charset="-128"/>
              </a:rPr>
              <a:t> can </a:t>
            </a:r>
            <a:r>
              <a:rPr lang="fr-CH" altLang="en-US" sz="2000" dirty="0" err="1">
                <a:ea typeface="ＭＳ Ｐゴシック" charset="-128"/>
              </a:rPr>
              <a:t>re-write</a:t>
            </a:r>
            <a:r>
              <a:rPr lang="fr-CH" altLang="en-US" sz="2000" dirty="0">
                <a:ea typeface="ＭＳ Ｐゴシック" charset="-128"/>
              </a:rPr>
              <a:t> the </a:t>
            </a:r>
            <a:r>
              <a:rPr lang="fr-CH" altLang="en-US" sz="2000" dirty="0" err="1">
                <a:ea typeface="ＭＳ Ｐゴシック" charset="-128"/>
              </a:rPr>
              <a:t>equations</a:t>
            </a:r>
            <a:r>
              <a:rPr lang="fr-CH" altLang="en-US" sz="2000" dirty="0">
                <a:ea typeface="ＭＳ Ｐゴシック" charset="-128"/>
              </a:rPr>
              <a:t> as</a:t>
            </a:r>
            <a:endParaRPr lang="en-US" altLang="en-US" sz="2000" dirty="0">
              <a:ea typeface="ＭＳ Ｐゴシック" charset="-128"/>
            </a:endParaRPr>
          </a:p>
          <a:p>
            <a:pPr eaLnBrk="1" hangingPunct="1">
              <a:lnSpc>
                <a:spcPct val="80000"/>
              </a:lnSpc>
            </a:pPr>
            <a:endParaRPr lang="fr-CH" altLang="en-US" sz="2000" dirty="0">
              <a:ea typeface="ＭＳ Ｐゴシック" charset="-128"/>
            </a:endParaRPr>
          </a:p>
          <a:p>
            <a:pPr eaLnBrk="1" hangingPunct="1">
              <a:lnSpc>
                <a:spcPct val="80000"/>
              </a:lnSpc>
            </a:pPr>
            <a:endParaRPr lang="fr-CH" altLang="en-US" sz="2000" dirty="0">
              <a:ea typeface="ＭＳ Ｐゴシック" charset="-128"/>
            </a:endParaRPr>
          </a:p>
          <a:p>
            <a:pPr eaLnBrk="1" hangingPunct="1">
              <a:lnSpc>
                <a:spcPct val="80000"/>
              </a:lnSpc>
            </a:pPr>
            <a:endParaRPr lang="fr-CH" altLang="en-US" sz="800" dirty="0">
              <a:ea typeface="ＭＳ Ｐゴシック" charset="-128"/>
            </a:endParaRPr>
          </a:p>
          <a:p>
            <a:pPr eaLnBrk="1" hangingPunct="1">
              <a:lnSpc>
                <a:spcPct val="80000"/>
              </a:lnSpc>
            </a:pPr>
            <a:endParaRPr lang="fr-CH" altLang="en-US" sz="800" dirty="0">
              <a:ea typeface="ＭＳ Ｐゴシック" charset="-128"/>
            </a:endParaRPr>
          </a:p>
        </p:txBody>
      </p:sp>
      <p:sp>
        <p:nvSpPr>
          <p:cNvPr id="57353" name="Rectangle 10"/>
          <p:cNvSpPr>
            <a:spLocks noChangeArrowheads="1"/>
          </p:cNvSpPr>
          <p:nvPr/>
        </p:nvSpPr>
        <p:spPr bwMode="auto">
          <a:xfrm>
            <a:off x="0" y="18430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57354" name="Object 25"/>
          <p:cNvGraphicFramePr>
            <a:graphicFrameLocks noChangeAspect="1"/>
          </p:cNvGraphicFramePr>
          <p:nvPr>
            <p:extLst>
              <p:ext uri="{D42A27DB-BD31-4B8C-83A1-F6EECF244321}">
                <p14:modId xmlns:p14="http://schemas.microsoft.com/office/powerpoint/2010/main" val="2425770594"/>
              </p:ext>
            </p:extLst>
          </p:nvPr>
        </p:nvGraphicFramePr>
        <p:xfrm>
          <a:off x="1742621" y="1875631"/>
          <a:ext cx="3121025" cy="727075"/>
        </p:xfrm>
        <a:graphic>
          <a:graphicData uri="http://schemas.openxmlformats.org/presentationml/2006/ole">
            <mc:AlternateContent xmlns:mc="http://schemas.openxmlformats.org/markup-compatibility/2006">
              <mc:Choice xmlns:v="urn:schemas-microsoft-com:vml" Requires="v">
                <p:oleObj name="Equation" r:id="rId3" imgW="2108200" imgH="482600" progId="Equation.3">
                  <p:embed/>
                </p:oleObj>
              </mc:Choice>
              <mc:Fallback>
                <p:oleObj name="Equation" r:id="rId3" imgW="2108200" imgH="482600" progId="Equation.3">
                  <p:embed/>
                  <p:pic>
                    <p:nvPicPr>
                      <p:cNvPr id="57354" name="Object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2621" y="1875631"/>
                        <a:ext cx="3121025"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7355" name="Object 27"/>
          <p:cNvGraphicFramePr>
            <a:graphicFrameLocks noChangeAspect="1"/>
          </p:cNvGraphicFramePr>
          <p:nvPr>
            <p:extLst>
              <p:ext uri="{D42A27DB-BD31-4B8C-83A1-F6EECF244321}">
                <p14:modId xmlns:p14="http://schemas.microsoft.com/office/powerpoint/2010/main" val="81193647"/>
              </p:ext>
            </p:extLst>
          </p:nvPr>
        </p:nvGraphicFramePr>
        <p:xfrm>
          <a:off x="1734684" y="2802731"/>
          <a:ext cx="3084512" cy="727075"/>
        </p:xfrm>
        <a:graphic>
          <a:graphicData uri="http://schemas.openxmlformats.org/presentationml/2006/ole">
            <mc:AlternateContent xmlns:mc="http://schemas.openxmlformats.org/markup-compatibility/2006">
              <mc:Choice xmlns:v="urn:schemas-microsoft-com:vml" Requires="v">
                <p:oleObj name="Equation" r:id="rId5" imgW="2082800" imgH="482600" progId="Equation.3">
                  <p:embed/>
                </p:oleObj>
              </mc:Choice>
              <mc:Fallback>
                <p:oleObj name="Equation" r:id="rId5" imgW="2082800" imgH="482600" progId="Equation.3">
                  <p:embed/>
                  <p:pic>
                    <p:nvPicPr>
                      <p:cNvPr id="57355" name="Object 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4684" y="2802731"/>
                        <a:ext cx="3084512"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7356" name="Object 28"/>
          <p:cNvGraphicFramePr>
            <a:graphicFrameLocks noChangeAspect="1"/>
          </p:cNvGraphicFramePr>
          <p:nvPr>
            <p:extLst>
              <p:ext uri="{D42A27DB-BD31-4B8C-83A1-F6EECF244321}">
                <p14:modId xmlns:p14="http://schemas.microsoft.com/office/powerpoint/2010/main" val="3022508089"/>
              </p:ext>
            </p:extLst>
          </p:nvPr>
        </p:nvGraphicFramePr>
        <p:xfrm>
          <a:off x="1773464" y="4638450"/>
          <a:ext cx="2292350" cy="344487"/>
        </p:xfrm>
        <a:graphic>
          <a:graphicData uri="http://schemas.openxmlformats.org/presentationml/2006/ole">
            <mc:AlternateContent xmlns:mc="http://schemas.openxmlformats.org/markup-compatibility/2006">
              <mc:Choice xmlns:v="urn:schemas-microsoft-com:vml" Requires="v">
                <p:oleObj name="Equation" r:id="rId7" imgW="1549400" imgH="228600" progId="Equation.3">
                  <p:embed/>
                </p:oleObj>
              </mc:Choice>
              <mc:Fallback>
                <p:oleObj name="Equation" r:id="rId7" imgW="1549400" imgH="228600" progId="Equation.3">
                  <p:embed/>
                  <p:pic>
                    <p:nvPicPr>
                      <p:cNvPr id="57356" name="Object 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3464" y="4638450"/>
                        <a:ext cx="2292350"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7357" name="Object 29"/>
          <p:cNvGraphicFramePr>
            <a:graphicFrameLocks noChangeAspect="1"/>
          </p:cNvGraphicFramePr>
          <p:nvPr>
            <p:extLst>
              <p:ext uri="{D42A27DB-BD31-4B8C-83A1-F6EECF244321}">
                <p14:modId xmlns:p14="http://schemas.microsoft.com/office/powerpoint/2010/main" val="3967414444"/>
              </p:ext>
            </p:extLst>
          </p:nvPr>
        </p:nvGraphicFramePr>
        <p:xfrm>
          <a:off x="1716314" y="5362350"/>
          <a:ext cx="2406650" cy="344487"/>
        </p:xfrm>
        <a:graphic>
          <a:graphicData uri="http://schemas.openxmlformats.org/presentationml/2006/ole">
            <mc:AlternateContent xmlns:mc="http://schemas.openxmlformats.org/markup-compatibility/2006">
              <mc:Choice xmlns:v="urn:schemas-microsoft-com:vml" Requires="v">
                <p:oleObj name="Equation" r:id="rId9" imgW="1625600" imgH="228600" progId="Equation.3">
                  <p:embed/>
                </p:oleObj>
              </mc:Choice>
              <mc:Fallback>
                <p:oleObj name="Equation" r:id="rId9" imgW="1625600" imgH="228600" progId="Equation.3">
                  <p:embed/>
                  <p:pic>
                    <p:nvPicPr>
                      <p:cNvPr id="57357" name="Object 2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16314" y="5362350"/>
                        <a:ext cx="2406650"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2">
            <a:extLst>
              <a:ext uri="{FF2B5EF4-FFF2-40B4-BE49-F238E27FC236}">
                <a16:creationId xmlns:a16="http://schemas.microsoft.com/office/drawing/2014/main" id="{5E3F4AFD-5175-70EC-04CE-D49DF84BBA37}"/>
              </a:ext>
            </a:extLst>
          </p:cNvPr>
          <p:cNvSpPr>
            <a:spLocks noChangeArrowheads="1"/>
          </p:cNvSpPr>
          <p:nvPr/>
        </p:nvSpPr>
        <p:spPr bwMode="auto">
          <a:xfrm>
            <a:off x="0" y="-12019"/>
            <a:ext cx="9144000" cy="1143000"/>
          </a:xfrm>
          <a:prstGeom prst="rect">
            <a:avLst/>
          </a:prstGeom>
          <a:solidFill>
            <a:srgbClr val="4F81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fontAlgn="auto">
              <a:spcBef>
                <a:spcPts val="0"/>
              </a:spcBef>
              <a:spcAft>
                <a:spcPts val="0"/>
              </a:spcAft>
              <a:defRPr/>
            </a:pPr>
            <a:r>
              <a:rPr lang="en-US" sz="3200" kern="0" dirty="0">
                <a:solidFill>
                  <a:sysClr val="window" lastClr="FFFFFF"/>
                </a:solidFill>
                <a:cs typeface="Arial" charset="0"/>
              </a:rPr>
              <a:t>Time Domain Solutions</a:t>
            </a:r>
          </a:p>
          <a:p>
            <a:pPr fontAlgn="auto">
              <a:spcBef>
                <a:spcPts val="0"/>
              </a:spcBef>
              <a:spcAft>
                <a:spcPts val="0"/>
              </a:spcAft>
              <a:defRPr/>
            </a:pPr>
            <a:r>
              <a:rPr lang="en-US" sz="3200" kern="0" dirty="0">
                <a:solidFill>
                  <a:sysClr val="window" lastClr="FFFFFF"/>
                </a:solidFill>
                <a:cs typeface="Arial" charset="0"/>
              </a:rPr>
              <a:t>Bergeron Method</a:t>
            </a:r>
          </a:p>
        </p:txBody>
      </p:sp>
    </p:spTree>
  </p:cSld>
  <p:clrMapOvr>
    <a:masterClrMapping/>
  </p:clrMapOvr>
  <p:transition spd="med">
    <p:randomBar dir="vert"/>
    <p:sndAc>
      <p:endSnd/>
    </p:sndAc>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59394" name="Rectangle 3"/>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59395" name="Rectangle 4"/>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59397" name="Rectangle 6"/>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59398" name="Rectangle 7"/>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59399" name="Rectangle 8"/>
          <p:cNvSpPr>
            <a:spLocks noGrp="1" noChangeArrowheads="1"/>
          </p:cNvSpPr>
          <p:nvPr>
            <p:ph type="body" idx="1"/>
          </p:nvPr>
        </p:nvSpPr>
        <p:spPr>
          <a:xfrm>
            <a:off x="419100" y="1130300"/>
            <a:ext cx="8328025" cy="2251075"/>
          </a:xfrm>
          <a:noFill/>
        </p:spPr>
        <p:txBody>
          <a:bodyPr/>
          <a:lstStyle/>
          <a:p>
            <a:pPr eaLnBrk="1" hangingPunct="1">
              <a:lnSpc>
                <a:spcPct val="80000"/>
              </a:lnSpc>
            </a:pPr>
            <a:r>
              <a:rPr lang="en-US" altLang="en-US" sz="2400" dirty="0">
                <a:ea typeface="ＭＳ Ｐゴシック" charset="-128"/>
              </a:rPr>
              <a:t>These relations permit the building of the equivalent circuit of the line shown in Figure below which fully describes the lossless line at its terminals. </a:t>
            </a:r>
          </a:p>
          <a:p>
            <a:pPr eaLnBrk="1" hangingPunct="1">
              <a:lnSpc>
                <a:spcPct val="80000"/>
              </a:lnSpc>
            </a:pPr>
            <a:endParaRPr lang="fr-CH" altLang="en-US" dirty="0">
              <a:ea typeface="ＭＳ Ｐゴシック" charset="-128"/>
            </a:endParaRPr>
          </a:p>
          <a:p>
            <a:pPr eaLnBrk="1" hangingPunct="1">
              <a:lnSpc>
                <a:spcPct val="80000"/>
              </a:lnSpc>
            </a:pPr>
            <a:endParaRPr lang="fr-CH" altLang="en-US" dirty="0">
              <a:ea typeface="ＭＳ Ｐゴシック" charset="-128"/>
            </a:endParaRPr>
          </a:p>
          <a:p>
            <a:pPr eaLnBrk="1" hangingPunct="1">
              <a:lnSpc>
                <a:spcPct val="80000"/>
              </a:lnSpc>
            </a:pPr>
            <a:endParaRPr lang="fr-CH" altLang="en-US" dirty="0">
              <a:ea typeface="ＭＳ Ｐゴシック" charset="-128"/>
            </a:endParaRPr>
          </a:p>
          <a:p>
            <a:pPr eaLnBrk="1" hangingPunct="1">
              <a:lnSpc>
                <a:spcPct val="80000"/>
              </a:lnSpc>
            </a:pPr>
            <a:endParaRPr lang="fr-CH" altLang="en-US" dirty="0">
              <a:ea typeface="ＭＳ Ｐゴシック" charset="-128"/>
            </a:endParaRPr>
          </a:p>
          <a:p>
            <a:pPr eaLnBrk="1" hangingPunct="1">
              <a:lnSpc>
                <a:spcPct val="80000"/>
              </a:lnSpc>
            </a:pPr>
            <a:endParaRPr lang="fr-CH" altLang="en-US" dirty="0">
              <a:ea typeface="ＭＳ Ｐゴシック" charset="-128"/>
            </a:endParaRPr>
          </a:p>
          <a:p>
            <a:pPr eaLnBrk="1" hangingPunct="1">
              <a:lnSpc>
                <a:spcPct val="80000"/>
              </a:lnSpc>
            </a:pPr>
            <a:endParaRPr lang="fr-CH" altLang="en-US" dirty="0">
              <a:ea typeface="ＭＳ Ｐゴシック" charset="-128"/>
            </a:endParaRPr>
          </a:p>
          <a:p>
            <a:pPr marL="0" indent="0" eaLnBrk="1" hangingPunct="1">
              <a:lnSpc>
                <a:spcPct val="80000"/>
              </a:lnSpc>
              <a:buNone/>
            </a:pPr>
            <a:endParaRPr lang="fr-CH" altLang="en-US" sz="2400" dirty="0">
              <a:ea typeface="ＭＳ Ｐゴシック" charset="-128"/>
            </a:endParaRPr>
          </a:p>
          <a:p>
            <a:pPr eaLnBrk="1" hangingPunct="1">
              <a:lnSpc>
                <a:spcPct val="80000"/>
              </a:lnSpc>
            </a:pPr>
            <a:r>
              <a:rPr lang="en-US" altLang="en-US" sz="2400" dirty="0">
                <a:ea typeface="ＭＳ Ｐゴシック" charset="-128"/>
              </a:rPr>
              <a:t>The main advantage of this method compared to other approaches for solving the telegrapher's equations is that no reflection coefficients are needed.</a:t>
            </a:r>
            <a:endParaRPr lang="fr-CH" altLang="en-US" sz="2400" dirty="0">
              <a:ea typeface="ＭＳ Ｐゴシック" charset="-128"/>
            </a:endParaRPr>
          </a:p>
          <a:p>
            <a:pPr eaLnBrk="1" hangingPunct="1">
              <a:lnSpc>
                <a:spcPct val="80000"/>
              </a:lnSpc>
            </a:pPr>
            <a:endParaRPr lang="fr-CH" altLang="en-US" sz="2400" dirty="0">
              <a:ea typeface="ＭＳ Ｐゴシック" charset="-128"/>
            </a:endParaRPr>
          </a:p>
          <a:p>
            <a:pPr eaLnBrk="1" hangingPunct="1">
              <a:lnSpc>
                <a:spcPct val="80000"/>
              </a:lnSpc>
            </a:pPr>
            <a:endParaRPr lang="fr-CH" altLang="en-US" sz="2400" dirty="0">
              <a:ea typeface="ＭＳ Ｐゴシック" charset="-128"/>
            </a:endParaRPr>
          </a:p>
          <a:p>
            <a:pPr eaLnBrk="1" hangingPunct="1">
              <a:lnSpc>
                <a:spcPct val="80000"/>
              </a:lnSpc>
            </a:pPr>
            <a:endParaRPr lang="fr-CH" altLang="en-US" sz="2400" dirty="0">
              <a:ea typeface="ＭＳ Ｐゴシック" charset="-128"/>
            </a:endParaRPr>
          </a:p>
          <a:p>
            <a:pPr eaLnBrk="1" hangingPunct="1">
              <a:lnSpc>
                <a:spcPct val="80000"/>
              </a:lnSpc>
            </a:pPr>
            <a:endParaRPr lang="fr-CH" altLang="en-US" sz="2400" dirty="0">
              <a:ea typeface="ＭＳ Ｐゴシック" charset="-128"/>
            </a:endParaRPr>
          </a:p>
          <a:p>
            <a:pPr eaLnBrk="1" hangingPunct="1">
              <a:lnSpc>
                <a:spcPct val="80000"/>
              </a:lnSpc>
            </a:pPr>
            <a:endParaRPr lang="fr-CH" altLang="en-US" sz="800" dirty="0">
              <a:ea typeface="ＭＳ Ｐゴシック" charset="-128"/>
            </a:endParaRPr>
          </a:p>
        </p:txBody>
      </p:sp>
      <p:sp>
        <p:nvSpPr>
          <p:cNvPr id="59400" name="Rectangle 10"/>
          <p:cNvSpPr>
            <a:spLocks noChangeArrowheads="1"/>
          </p:cNvSpPr>
          <p:nvPr/>
        </p:nvSpPr>
        <p:spPr bwMode="auto">
          <a:xfrm>
            <a:off x="0" y="18430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59401" name="Line 15"/>
          <p:cNvSpPr>
            <a:spLocks noChangeShapeType="1"/>
          </p:cNvSpPr>
          <p:nvPr/>
        </p:nvSpPr>
        <p:spPr bwMode="auto">
          <a:xfrm>
            <a:off x="1241425" y="2798763"/>
            <a:ext cx="1933575"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59402" name="Line 16"/>
          <p:cNvSpPr>
            <a:spLocks noChangeShapeType="1"/>
          </p:cNvSpPr>
          <p:nvPr/>
        </p:nvSpPr>
        <p:spPr bwMode="auto">
          <a:xfrm>
            <a:off x="1260475" y="4589463"/>
            <a:ext cx="1933575"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59403" name="Oval 17"/>
          <p:cNvSpPr>
            <a:spLocks noChangeArrowheads="1"/>
          </p:cNvSpPr>
          <p:nvPr/>
        </p:nvSpPr>
        <p:spPr bwMode="auto">
          <a:xfrm>
            <a:off x="2854325" y="3354388"/>
            <a:ext cx="650875" cy="631825"/>
          </a:xfrm>
          <a:prstGeom prst="ellipse">
            <a:avLst/>
          </a:prstGeom>
          <a:solidFill>
            <a:schemeClr val="accent1"/>
          </a:solidFill>
          <a:ln w="28575">
            <a:solidFill>
              <a:schemeClr val="tx1"/>
            </a:solidFill>
            <a:round/>
            <a:headEnd type="none" w="sm" len="sm"/>
            <a:tailEnd type="none" w="sm" len="sm"/>
          </a:ln>
        </p:spPr>
        <p:txBody>
          <a:bodyPr wrap="none" anchor="ct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59404" name="Line 18"/>
          <p:cNvSpPr>
            <a:spLocks noChangeShapeType="1"/>
          </p:cNvSpPr>
          <p:nvPr/>
        </p:nvSpPr>
        <p:spPr bwMode="auto">
          <a:xfrm>
            <a:off x="3175000" y="2781300"/>
            <a:ext cx="0" cy="55880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59405" name="Line 19"/>
          <p:cNvSpPr>
            <a:spLocks noChangeShapeType="1"/>
          </p:cNvSpPr>
          <p:nvPr/>
        </p:nvSpPr>
        <p:spPr bwMode="auto">
          <a:xfrm>
            <a:off x="3213100" y="3983038"/>
            <a:ext cx="0" cy="612775"/>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59406" name="Rectangle 20"/>
          <p:cNvSpPr>
            <a:spLocks noChangeArrowheads="1"/>
          </p:cNvSpPr>
          <p:nvPr/>
        </p:nvSpPr>
        <p:spPr bwMode="auto">
          <a:xfrm>
            <a:off x="2041525" y="3265488"/>
            <a:ext cx="446088" cy="836612"/>
          </a:xfrm>
          <a:prstGeom prst="rect">
            <a:avLst/>
          </a:prstGeom>
          <a:solidFill>
            <a:schemeClr val="accent1"/>
          </a:solidFill>
          <a:ln w="28575">
            <a:solidFill>
              <a:schemeClr val="tx1"/>
            </a:solidFill>
            <a:miter lim="800000"/>
            <a:headEnd type="none" w="sm" len="sm"/>
            <a:tailEnd type="none" w="sm" len="sm"/>
          </a:ln>
        </p:spPr>
        <p:txBody>
          <a:bodyPr wrap="none" anchor="ct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59407" name="Line 21"/>
          <p:cNvSpPr>
            <a:spLocks noChangeShapeType="1"/>
          </p:cNvSpPr>
          <p:nvPr/>
        </p:nvSpPr>
        <p:spPr bwMode="auto">
          <a:xfrm>
            <a:off x="2244725" y="2798763"/>
            <a:ext cx="0" cy="446087"/>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59408" name="Line 22"/>
          <p:cNvSpPr>
            <a:spLocks noChangeShapeType="1"/>
          </p:cNvSpPr>
          <p:nvPr/>
        </p:nvSpPr>
        <p:spPr bwMode="auto">
          <a:xfrm>
            <a:off x="2263775" y="4114800"/>
            <a:ext cx="0" cy="465138"/>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59409" name="Oval 23"/>
          <p:cNvSpPr>
            <a:spLocks noChangeAspect="1" noChangeArrowheads="1"/>
          </p:cNvSpPr>
          <p:nvPr/>
        </p:nvSpPr>
        <p:spPr bwMode="auto">
          <a:xfrm>
            <a:off x="1200150" y="2755900"/>
            <a:ext cx="107950" cy="107950"/>
          </a:xfrm>
          <a:prstGeom prst="ellipse">
            <a:avLst/>
          </a:prstGeom>
          <a:solidFill>
            <a:schemeClr val="accent1"/>
          </a:solidFill>
          <a:ln w="28575">
            <a:solidFill>
              <a:schemeClr val="tx1"/>
            </a:solidFill>
            <a:round/>
            <a:headEnd type="none" w="sm" len="sm"/>
            <a:tailEnd type="none" w="sm" len="sm"/>
          </a:ln>
        </p:spPr>
        <p:txBody>
          <a:bodyPr wrap="none" anchor="ct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59410" name="Oval 24"/>
          <p:cNvSpPr>
            <a:spLocks noChangeAspect="1" noChangeArrowheads="1"/>
          </p:cNvSpPr>
          <p:nvPr/>
        </p:nvSpPr>
        <p:spPr bwMode="auto">
          <a:xfrm>
            <a:off x="1260475" y="4506913"/>
            <a:ext cx="107950" cy="107950"/>
          </a:xfrm>
          <a:prstGeom prst="ellipse">
            <a:avLst/>
          </a:prstGeom>
          <a:solidFill>
            <a:schemeClr val="accent1"/>
          </a:solidFill>
          <a:ln w="28575">
            <a:solidFill>
              <a:schemeClr val="tx1"/>
            </a:solidFill>
            <a:round/>
            <a:headEnd type="none" w="sm" len="sm"/>
            <a:tailEnd type="none" w="sm" len="sm"/>
          </a:ln>
        </p:spPr>
        <p:txBody>
          <a:bodyPr wrap="none" anchor="ct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59411" name="Oval 25"/>
          <p:cNvSpPr>
            <a:spLocks noChangeAspect="1" noChangeArrowheads="1"/>
          </p:cNvSpPr>
          <p:nvPr/>
        </p:nvSpPr>
        <p:spPr bwMode="auto">
          <a:xfrm>
            <a:off x="2214563" y="4529138"/>
            <a:ext cx="93662" cy="93662"/>
          </a:xfrm>
          <a:prstGeom prst="ellipse">
            <a:avLst/>
          </a:prstGeom>
          <a:solidFill>
            <a:schemeClr val="tx1"/>
          </a:solidFill>
          <a:ln w="28575">
            <a:solidFill>
              <a:schemeClr val="tx1"/>
            </a:solidFill>
            <a:round/>
            <a:headEnd type="none" w="sm" len="sm"/>
            <a:tailEnd type="none" w="sm" len="sm"/>
          </a:ln>
        </p:spPr>
        <p:txBody>
          <a:bodyPr wrap="none" anchor="ct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59412" name="Oval 26"/>
          <p:cNvSpPr>
            <a:spLocks noChangeAspect="1" noChangeArrowheads="1"/>
          </p:cNvSpPr>
          <p:nvPr/>
        </p:nvSpPr>
        <p:spPr bwMode="auto">
          <a:xfrm>
            <a:off x="2193925" y="2747963"/>
            <a:ext cx="93663" cy="93662"/>
          </a:xfrm>
          <a:prstGeom prst="ellipse">
            <a:avLst/>
          </a:prstGeom>
          <a:solidFill>
            <a:schemeClr val="tx1"/>
          </a:solidFill>
          <a:ln w="28575">
            <a:solidFill>
              <a:schemeClr val="tx1"/>
            </a:solidFill>
            <a:round/>
            <a:headEnd type="none" w="sm" len="sm"/>
            <a:tailEnd type="none" w="sm" len="sm"/>
          </a:ln>
        </p:spPr>
        <p:txBody>
          <a:bodyPr wrap="none" anchor="ct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59413" name="Line 27"/>
          <p:cNvSpPr>
            <a:spLocks noChangeShapeType="1"/>
          </p:cNvSpPr>
          <p:nvPr/>
        </p:nvSpPr>
        <p:spPr bwMode="auto">
          <a:xfrm flipH="1">
            <a:off x="5264150" y="2817813"/>
            <a:ext cx="1933575"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59414" name="Line 28"/>
          <p:cNvSpPr>
            <a:spLocks noChangeShapeType="1"/>
          </p:cNvSpPr>
          <p:nvPr/>
        </p:nvSpPr>
        <p:spPr bwMode="auto">
          <a:xfrm flipH="1">
            <a:off x="5245100" y="4608513"/>
            <a:ext cx="1933575"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59415" name="Oval 29"/>
          <p:cNvSpPr>
            <a:spLocks noChangeArrowheads="1"/>
          </p:cNvSpPr>
          <p:nvPr/>
        </p:nvSpPr>
        <p:spPr bwMode="auto">
          <a:xfrm flipH="1">
            <a:off x="4933950" y="3373438"/>
            <a:ext cx="650875" cy="631825"/>
          </a:xfrm>
          <a:prstGeom prst="ellipse">
            <a:avLst/>
          </a:prstGeom>
          <a:solidFill>
            <a:srgbClr val="66FF33"/>
          </a:solidFill>
          <a:ln w="28575">
            <a:solidFill>
              <a:schemeClr val="tx1"/>
            </a:solidFill>
            <a:round/>
            <a:headEnd type="none" w="sm" len="sm"/>
            <a:tailEnd type="none" w="sm" len="sm"/>
          </a:ln>
        </p:spPr>
        <p:txBody>
          <a:bodyPr wrap="none" anchor="ct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59416" name="Line 30"/>
          <p:cNvSpPr>
            <a:spLocks noChangeShapeType="1"/>
          </p:cNvSpPr>
          <p:nvPr/>
        </p:nvSpPr>
        <p:spPr bwMode="auto">
          <a:xfrm flipH="1">
            <a:off x="5264150" y="2800350"/>
            <a:ext cx="0" cy="55880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59417" name="Line 31"/>
          <p:cNvSpPr>
            <a:spLocks noChangeShapeType="1"/>
          </p:cNvSpPr>
          <p:nvPr/>
        </p:nvSpPr>
        <p:spPr bwMode="auto">
          <a:xfrm flipH="1">
            <a:off x="5226050" y="4002088"/>
            <a:ext cx="0" cy="612775"/>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59418" name="Rectangle 32"/>
          <p:cNvSpPr>
            <a:spLocks noChangeArrowheads="1"/>
          </p:cNvSpPr>
          <p:nvPr/>
        </p:nvSpPr>
        <p:spPr bwMode="auto">
          <a:xfrm flipH="1">
            <a:off x="5951538" y="3284538"/>
            <a:ext cx="446087" cy="836612"/>
          </a:xfrm>
          <a:prstGeom prst="rect">
            <a:avLst/>
          </a:prstGeom>
          <a:solidFill>
            <a:srgbClr val="66FF33"/>
          </a:solidFill>
          <a:ln w="28575">
            <a:solidFill>
              <a:schemeClr val="tx1"/>
            </a:solidFill>
            <a:miter lim="800000"/>
            <a:headEnd type="none" w="sm" len="sm"/>
            <a:tailEnd type="none" w="sm" len="sm"/>
          </a:ln>
        </p:spPr>
        <p:txBody>
          <a:bodyPr wrap="none" anchor="ct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59419" name="Line 33"/>
          <p:cNvSpPr>
            <a:spLocks noChangeShapeType="1"/>
          </p:cNvSpPr>
          <p:nvPr/>
        </p:nvSpPr>
        <p:spPr bwMode="auto">
          <a:xfrm flipH="1">
            <a:off x="6194425" y="2817813"/>
            <a:ext cx="0" cy="446087"/>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59420" name="Line 34"/>
          <p:cNvSpPr>
            <a:spLocks noChangeShapeType="1"/>
          </p:cNvSpPr>
          <p:nvPr/>
        </p:nvSpPr>
        <p:spPr bwMode="auto">
          <a:xfrm flipH="1">
            <a:off x="6175375" y="4133850"/>
            <a:ext cx="0" cy="465138"/>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fr-FR"/>
          </a:p>
        </p:txBody>
      </p:sp>
      <p:sp>
        <p:nvSpPr>
          <p:cNvPr id="59421" name="Oval 35"/>
          <p:cNvSpPr>
            <a:spLocks noChangeAspect="1" noChangeArrowheads="1"/>
          </p:cNvSpPr>
          <p:nvPr/>
        </p:nvSpPr>
        <p:spPr bwMode="auto">
          <a:xfrm flipH="1">
            <a:off x="7131050" y="2774950"/>
            <a:ext cx="107950" cy="107950"/>
          </a:xfrm>
          <a:prstGeom prst="ellipse">
            <a:avLst/>
          </a:prstGeom>
          <a:solidFill>
            <a:srgbClr val="66FF33"/>
          </a:solidFill>
          <a:ln w="28575">
            <a:solidFill>
              <a:schemeClr val="tx1"/>
            </a:solidFill>
            <a:round/>
            <a:headEnd type="none" w="sm" len="sm"/>
            <a:tailEnd type="none" w="sm" len="sm"/>
          </a:ln>
        </p:spPr>
        <p:txBody>
          <a:bodyPr wrap="none" anchor="ct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59422" name="Oval 36"/>
          <p:cNvSpPr>
            <a:spLocks noChangeAspect="1" noChangeArrowheads="1"/>
          </p:cNvSpPr>
          <p:nvPr/>
        </p:nvSpPr>
        <p:spPr bwMode="auto">
          <a:xfrm flipH="1">
            <a:off x="7070725" y="4525963"/>
            <a:ext cx="107950" cy="107950"/>
          </a:xfrm>
          <a:prstGeom prst="ellipse">
            <a:avLst/>
          </a:prstGeom>
          <a:solidFill>
            <a:srgbClr val="66FF33"/>
          </a:solidFill>
          <a:ln w="28575">
            <a:solidFill>
              <a:schemeClr val="tx1"/>
            </a:solidFill>
            <a:round/>
            <a:headEnd type="none" w="sm" len="sm"/>
            <a:tailEnd type="none" w="sm" len="sm"/>
          </a:ln>
        </p:spPr>
        <p:txBody>
          <a:bodyPr wrap="none" anchor="ct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59423" name="Oval 37"/>
          <p:cNvSpPr>
            <a:spLocks noChangeAspect="1" noChangeArrowheads="1"/>
          </p:cNvSpPr>
          <p:nvPr/>
        </p:nvSpPr>
        <p:spPr bwMode="auto">
          <a:xfrm flipH="1">
            <a:off x="6149975" y="4548188"/>
            <a:ext cx="93663" cy="93662"/>
          </a:xfrm>
          <a:prstGeom prst="ellipse">
            <a:avLst/>
          </a:prstGeom>
          <a:solidFill>
            <a:schemeClr val="tx1"/>
          </a:solidFill>
          <a:ln w="28575">
            <a:solidFill>
              <a:schemeClr val="tx1"/>
            </a:solidFill>
            <a:round/>
            <a:headEnd type="none" w="sm" len="sm"/>
            <a:tailEnd type="none" w="sm" len="sm"/>
          </a:ln>
        </p:spPr>
        <p:txBody>
          <a:bodyPr wrap="none" anchor="ct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59424" name="Oval 38"/>
          <p:cNvSpPr>
            <a:spLocks noChangeAspect="1" noChangeArrowheads="1"/>
          </p:cNvSpPr>
          <p:nvPr/>
        </p:nvSpPr>
        <p:spPr bwMode="auto">
          <a:xfrm flipH="1">
            <a:off x="6151563" y="2767013"/>
            <a:ext cx="93662" cy="93662"/>
          </a:xfrm>
          <a:prstGeom prst="ellipse">
            <a:avLst/>
          </a:prstGeom>
          <a:solidFill>
            <a:schemeClr val="tx1"/>
          </a:solidFill>
          <a:ln w="28575">
            <a:solidFill>
              <a:schemeClr val="tx1"/>
            </a:solidFill>
            <a:round/>
            <a:headEnd type="none" w="sm" len="sm"/>
            <a:tailEnd type="none" w="sm" len="sm"/>
          </a:ln>
        </p:spPr>
        <p:txBody>
          <a:bodyPr wrap="none" anchor="ct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59425" name="Text Box 39"/>
          <p:cNvSpPr txBox="1">
            <a:spLocks noChangeArrowheads="1"/>
          </p:cNvSpPr>
          <p:nvPr/>
        </p:nvSpPr>
        <p:spPr bwMode="auto">
          <a:xfrm>
            <a:off x="212725" y="3321050"/>
            <a:ext cx="8858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pPr eaLnBrk="1" hangingPunct="1"/>
            <a:r>
              <a:rPr lang="it-IT" altLang="en-US" sz="2800">
                <a:solidFill>
                  <a:schemeClr val="accent1"/>
                </a:solidFill>
                <a:latin typeface="Arial" charset="0"/>
              </a:rPr>
              <a:t>v</a:t>
            </a:r>
            <a:r>
              <a:rPr lang="it-IT" altLang="en-US" sz="2800" baseline="-25000">
                <a:solidFill>
                  <a:schemeClr val="accent1"/>
                </a:solidFill>
                <a:latin typeface="Arial" charset="0"/>
              </a:rPr>
              <a:t>k </a:t>
            </a:r>
            <a:r>
              <a:rPr lang="it-IT" altLang="en-US" sz="2800">
                <a:solidFill>
                  <a:schemeClr val="accent1"/>
                </a:solidFill>
                <a:latin typeface="Arial" charset="0"/>
              </a:rPr>
              <a:t>(t)</a:t>
            </a:r>
            <a:endParaRPr lang="it-IT" altLang="en-US" sz="3200">
              <a:solidFill>
                <a:schemeClr val="accent1"/>
              </a:solidFill>
            </a:endParaRPr>
          </a:p>
        </p:txBody>
      </p:sp>
      <p:sp>
        <p:nvSpPr>
          <p:cNvPr id="59426" name="Line 40"/>
          <p:cNvSpPr>
            <a:spLocks noChangeShapeType="1"/>
          </p:cNvSpPr>
          <p:nvPr/>
        </p:nvSpPr>
        <p:spPr bwMode="auto">
          <a:xfrm flipV="1">
            <a:off x="1292225" y="3001963"/>
            <a:ext cx="0" cy="1357312"/>
          </a:xfrm>
          <a:prstGeom prst="line">
            <a:avLst/>
          </a:prstGeom>
          <a:noFill/>
          <a:ln w="19050">
            <a:solidFill>
              <a:schemeClr val="accent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fr-FR"/>
          </a:p>
        </p:txBody>
      </p:sp>
      <p:sp>
        <p:nvSpPr>
          <p:cNvPr id="59427" name="Text Box 41"/>
          <p:cNvSpPr txBox="1">
            <a:spLocks noChangeArrowheads="1"/>
          </p:cNvSpPr>
          <p:nvPr/>
        </p:nvSpPr>
        <p:spPr bwMode="auto">
          <a:xfrm>
            <a:off x="1119188" y="2041525"/>
            <a:ext cx="3841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pPr eaLnBrk="1" hangingPunct="1"/>
            <a:r>
              <a:rPr lang="it-IT" altLang="en-US" sz="2800">
                <a:solidFill>
                  <a:schemeClr val="accent1"/>
                </a:solidFill>
                <a:latin typeface="Arial" charset="0"/>
              </a:rPr>
              <a:t>i</a:t>
            </a:r>
            <a:r>
              <a:rPr lang="it-IT" altLang="en-US" sz="2800" baseline="-25000">
                <a:solidFill>
                  <a:schemeClr val="accent1"/>
                </a:solidFill>
                <a:latin typeface="Arial" charset="0"/>
              </a:rPr>
              <a:t>k</a:t>
            </a:r>
            <a:endParaRPr lang="it-IT" altLang="en-US" sz="3200">
              <a:solidFill>
                <a:schemeClr val="accent1"/>
              </a:solidFill>
            </a:endParaRPr>
          </a:p>
        </p:txBody>
      </p:sp>
      <p:sp>
        <p:nvSpPr>
          <p:cNvPr id="59428" name="Line 42"/>
          <p:cNvSpPr>
            <a:spLocks noChangeShapeType="1"/>
          </p:cNvSpPr>
          <p:nvPr/>
        </p:nvSpPr>
        <p:spPr bwMode="auto">
          <a:xfrm rot="5400000" flipH="1" flipV="1">
            <a:off x="1364457" y="2340768"/>
            <a:ext cx="0" cy="595313"/>
          </a:xfrm>
          <a:prstGeom prst="line">
            <a:avLst/>
          </a:prstGeom>
          <a:noFill/>
          <a:ln w="12700">
            <a:solidFill>
              <a:schemeClr val="accent1"/>
            </a:solidFill>
            <a:round/>
            <a:headEnd type="none" w="sm" len="sm"/>
            <a:tailEnd type="stealth" w="lg" len="lg"/>
          </a:ln>
          <a:extLst>
            <a:ext uri="{909E8E84-426E-40DD-AFC4-6F175D3DCCD1}">
              <a14:hiddenFill xmlns:a14="http://schemas.microsoft.com/office/drawing/2010/main">
                <a:noFill/>
              </a14:hiddenFill>
            </a:ext>
          </a:extLst>
        </p:spPr>
        <p:txBody>
          <a:bodyPr wrap="none" anchor="ctr"/>
          <a:lstStyle/>
          <a:p>
            <a:endParaRPr lang="fr-FR"/>
          </a:p>
        </p:txBody>
      </p:sp>
      <p:sp>
        <p:nvSpPr>
          <p:cNvPr id="59429" name="Text Box 43"/>
          <p:cNvSpPr txBox="1">
            <a:spLocks noChangeArrowheads="1"/>
          </p:cNvSpPr>
          <p:nvPr/>
        </p:nvSpPr>
        <p:spPr bwMode="auto">
          <a:xfrm>
            <a:off x="7010400" y="2087563"/>
            <a:ext cx="4651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pPr eaLnBrk="1" hangingPunct="1"/>
            <a:r>
              <a:rPr lang="it-IT" altLang="en-US" sz="2800">
                <a:solidFill>
                  <a:srgbClr val="00CC00"/>
                </a:solidFill>
                <a:latin typeface="Arial" charset="0"/>
              </a:rPr>
              <a:t>i</a:t>
            </a:r>
            <a:r>
              <a:rPr lang="it-IT" altLang="en-US" sz="2800" baseline="-25000">
                <a:solidFill>
                  <a:srgbClr val="00CC00"/>
                </a:solidFill>
                <a:latin typeface="Arial" charset="0"/>
              </a:rPr>
              <a:t>m</a:t>
            </a:r>
            <a:endParaRPr lang="it-IT" altLang="en-US" sz="3200">
              <a:solidFill>
                <a:srgbClr val="00CC00"/>
              </a:solidFill>
            </a:endParaRPr>
          </a:p>
        </p:txBody>
      </p:sp>
      <p:sp>
        <p:nvSpPr>
          <p:cNvPr id="59430" name="Line 44"/>
          <p:cNvSpPr>
            <a:spLocks noChangeShapeType="1"/>
          </p:cNvSpPr>
          <p:nvPr/>
        </p:nvSpPr>
        <p:spPr bwMode="auto">
          <a:xfrm rot="16200000" flipV="1">
            <a:off x="7146132" y="2386806"/>
            <a:ext cx="0" cy="595313"/>
          </a:xfrm>
          <a:prstGeom prst="line">
            <a:avLst/>
          </a:prstGeom>
          <a:noFill/>
          <a:ln w="12700">
            <a:solidFill>
              <a:srgbClr val="00CC00"/>
            </a:solidFill>
            <a:round/>
            <a:headEnd type="none" w="sm" len="sm"/>
            <a:tailEnd type="stealth" w="lg" len="lg"/>
          </a:ln>
          <a:extLst>
            <a:ext uri="{909E8E84-426E-40DD-AFC4-6F175D3DCCD1}">
              <a14:hiddenFill xmlns:a14="http://schemas.microsoft.com/office/drawing/2010/main">
                <a:noFill/>
              </a14:hiddenFill>
            </a:ext>
          </a:extLst>
        </p:spPr>
        <p:txBody>
          <a:bodyPr wrap="none" anchor="ctr"/>
          <a:lstStyle/>
          <a:p>
            <a:endParaRPr lang="fr-FR"/>
          </a:p>
        </p:txBody>
      </p:sp>
      <p:sp>
        <p:nvSpPr>
          <p:cNvPr id="59431" name="Text Box 45"/>
          <p:cNvSpPr txBox="1">
            <a:spLocks noChangeArrowheads="1"/>
          </p:cNvSpPr>
          <p:nvPr/>
        </p:nvSpPr>
        <p:spPr bwMode="auto">
          <a:xfrm>
            <a:off x="7342188" y="3325813"/>
            <a:ext cx="9667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pPr eaLnBrk="1" hangingPunct="1"/>
            <a:r>
              <a:rPr lang="it-IT" altLang="en-US" sz="2800">
                <a:solidFill>
                  <a:srgbClr val="00CC00"/>
                </a:solidFill>
                <a:latin typeface="Arial" charset="0"/>
              </a:rPr>
              <a:t>v</a:t>
            </a:r>
            <a:r>
              <a:rPr lang="it-IT" altLang="en-US" sz="2800" baseline="-25000">
                <a:solidFill>
                  <a:srgbClr val="00CC00"/>
                </a:solidFill>
                <a:latin typeface="Arial" charset="0"/>
              </a:rPr>
              <a:t>m </a:t>
            </a:r>
            <a:r>
              <a:rPr lang="it-IT" altLang="en-US" sz="2800">
                <a:solidFill>
                  <a:srgbClr val="00CC00"/>
                </a:solidFill>
                <a:latin typeface="Arial" charset="0"/>
              </a:rPr>
              <a:t>(t)</a:t>
            </a:r>
            <a:endParaRPr lang="it-IT" altLang="en-US" sz="3200">
              <a:solidFill>
                <a:srgbClr val="00CC00"/>
              </a:solidFill>
            </a:endParaRPr>
          </a:p>
        </p:txBody>
      </p:sp>
      <p:sp>
        <p:nvSpPr>
          <p:cNvPr id="59432" name="Line 46"/>
          <p:cNvSpPr>
            <a:spLocks noChangeShapeType="1"/>
          </p:cNvSpPr>
          <p:nvPr/>
        </p:nvSpPr>
        <p:spPr bwMode="auto">
          <a:xfrm flipV="1">
            <a:off x="7213600" y="3043238"/>
            <a:ext cx="0" cy="1357312"/>
          </a:xfrm>
          <a:prstGeom prst="line">
            <a:avLst/>
          </a:prstGeom>
          <a:noFill/>
          <a:ln w="19050">
            <a:solidFill>
              <a:srgbClr val="00CC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fr-FR"/>
          </a:p>
        </p:txBody>
      </p:sp>
      <p:sp>
        <p:nvSpPr>
          <p:cNvPr id="59433" name="Line 47"/>
          <p:cNvSpPr>
            <a:spLocks noChangeShapeType="1"/>
          </p:cNvSpPr>
          <p:nvPr/>
        </p:nvSpPr>
        <p:spPr bwMode="auto">
          <a:xfrm flipH="1">
            <a:off x="5241925" y="3414713"/>
            <a:ext cx="1588" cy="484187"/>
          </a:xfrm>
          <a:prstGeom prst="line">
            <a:avLst/>
          </a:prstGeom>
          <a:noFill/>
          <a:ln w="28575">
            <a:solidFill>
              <a:schemeClr val="tx1"/>
            </a:solidFill>
            <a:round/>
            <a:headEnd type="none" w="sm" len="sm"/>
            <a:tailEnd type="stealth" w="lg" len="lg"/>
          </a:ln>
          <a:extLst>
            <a:ext uri="{909E8E84-426E-40DD-AFC4-6F175D3DCCD1}">
              <a14:hiddenFill xmlns:a14="http://schemas.microsoft.com/office/drawing/2010/main">
                <a:noFill/>
              </a14:hiddenFill>
            </a:ext>
          </a:extLst>
        </p:spPr>
        <p:txBody>
          <a:bodyPr wrap="none" anchor="ctr"/>
          <a:lstStyle/>
          <a:p>
            <a:endParaRPr lang="fr-FR"/>
          </a:p>
        </p:txBody>
      </p:sp>
      <p:sp>
        <p:nvSpPr>
          <p:cNvPr id="59434" name="Line 48"/>
          <p:cNvSpPr>
            <a:spLocks noChangeShapeType="1"/>
          </p:cNvSpPr>
          <p:nvPr/>
        </p:nvSpPr>
        <p:spPr bwMode="auto">
          <a:xfrm flipH="1">
            <a:off x="3162300" y="3398838"/>
            <a:ext cx="1588" cy="484187"/>
          </a:xfrm>
          <a:prstGeom prst="line">
            <a:avLst/>
          </a:prstGeom>
          <a:noFill/>
          <a:ln w="28575">
            <a:solidFill>
              <a:schemeClr val="tx1"/>
            </a:solidFill>
            <a:round/>
            <a:headEnd type="none" w="sm" len="sm"/>
            <a:tailEnd type="stealth" w="lg" len="lg"/>
          </a:ln>
          <a:extLst>
            <a:ext uri="{909E8E84-426E-40DD-AFC4-6F175D3DCCD1}">
              <a14:hiddenFill xmlns:a14="http://schemas.microsoft.com/office/drawing/2010/main">
                <a:noFill/>
              </a14:hiddenFill>
            </a:ext>
          </a:extLst>
        </p:spPr>
        <p:txBody>
          <a:bodyPr wrap="none" anchor="ctr"/>
          <a:lstStyle/>
          <a:p>
            <a:endParaRPr lang="fr-FR"/>
          </a:p>
        </p:txBody>
      </p:sp>
      <p:sp>
        <p:nvSpPr>
          <p:cNvPr id="59435" name="Text Box 49"/>
          <p:cNvSpPr txBox="1">
            <a:spLocks noChangeArrowheads="1"/>
          </p:cNvSpPr>
          <p:nvPr/>
        </p:nvSpPr>
        <p:spPr bwMode="auto">
          <a:xfrm>
            <a:off x="3870325" y="3862388"/>
            <a:ext cx="10953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pPr eaLnBrk="1" hangingPunct="1"/>
            <a:r>
              <a:rPr lang="it-IT" altLang="en-US" sz="2800">
                <a:solidFill>
                  <a:srgbClr val="00CC00"/>
                </a:solidFill>
                <a:latin typeface="Arial" charset="0"/>
              </a:rPr>
              <a:t>I</a:t>
            </a:r>
            <a:r>
              <a:rPr lang="it-IT" altLang="en-US" sz="2800" baseline="-25000">
                <a:solidFill>
                  <a:srgbClr val="00CC00"/>
                </a:solidFill>
                <a:latin typeface="Arial" charset="0"/>
              </a:rPr>
              <a:t>m</a:t>
            </a:r>
            <a:r>
              <a:rPr lang="it-IT" altLang="en-US" sz="2800">
                <a:solidFill>
                  <a:srgbClr val="00CC00"/>
                </a:solidFill>
                <a:latin typeface="Arial" charset="0"/>
              </a:rPr>
              <a:t>(t-</a:t>
            </a:r>
            <a:r>
              <a:rPr lang="it-IT" altLang="en-US" sz="2800">
                <a:solidFill>
                  <a:srgbClr val="00CC00"/>
                </a:solidFill>
                <a:latin typeface="Symbol" charset="2"/>
              </a:rPr>
              <a:t>τ</a:t>
            </a:r>
            <a:r>
              <a:rPr lang="it-IT" altLang="en-US" sz="2800">
                <a:solidFill>
                  <a:srgbClr val="00CC00"/>
                </a:solidFill>
                <a:latin typeface="Arial" charset="0"/>
              </a:rPr>
              <a:t>)</a:t>
            </a:r>
            <a:endParaRPr lang="it-IT" altLang="en-US" sz="3200">
              <a:solidFill>
                <a:srgbClr val="00CC00"/>
              </a:solidFill>
            </a:endParaRPr>
          </a:p>
        </p:txBody>
      </p:sp>
      <p:sp>
        <p:nvSpPr>
          <p:cNvPr id="59436" name="Text Box 50"/>
          <p:cNvSpPr txBox="1">
            <a:spLocks noChangeArrowheads="1"/>
          </p:cNvSpPr>
          <p:nvPr/>
        </p:nvSpPr>
        <p:spPr bwMode="auto">
          <a:xfrm>
            <a:off x="3298825" y="2871788"/>
            <a:ext cx="10144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pPr eaLnBrk="1" hangingPunct="1"/>
            <a:r>
              <a:rPr lang="it-IT" altLang="en-US" sz="2800">
                <a:solidFill>
                  <a:schemeClr val="accent1"/>
                </a:solidFill>
                <a:latin typeface="Arial" charset="0"/>
              </a:rPr>
              <a:t>I</a:t>
            </a:r>
            <a:r>
              <a:rPr lang="it-IT" altLang="en-US" sz="2800" baseline="-25000">
                <a:solidFill>
                  <a:schemeClr val="accent1"/>
                </a:solidFill>
                <a:latin typeface="Arial" charset="0"/>
              </a:rPr>
              <a:t>k</a:t>
            </a:r>
            <a:r>
              <a:rPr lang="it-IT" altLang="en-US" sz="2800">
                <a:solidFill>
                  <a:schemeClr val="accent1"/>
                </a:solidFill>
                <a:latin typeface="Arial" charset="0"/>
              </a:rPr>
              <a:t>(t-</a:t>
            </a:r>
            <a:r>
              <a:rPr lang="it-IT" altLang="en-US" sz="2800">
                <a:solidFill>
                  <a:schemeClr val="accent1"/>
                </a:solidFill>
                <a:latin typeface="Symbol" charset="2"/>
              </a:rPr>
              <a:t>τ</a:t>
            </a:r>
            <a:r>
              <a:rPr lang="it-IT" altLang="en-US" sz="2800">
                <a:solidFill>
                  <a:schemeClr val="accent1"/>
                </a:solidFill>
                <a:latin typeface="Arial" charset="0"/>
              </a:rPr>
              <a:t>)</a:t>
            </a:r>
            <a:endParaRPr lang="it-IT" altLang="en-US" sz="3200">
              <a:solidFill>
                <a:schemeClr val="accent1"/>
              </a:solidFill>
            </a:endParaRPr>
          </a:p>
        </p:txBody>
      </p:sp>
      <p:sp>
        <p:nvSpPr>
          <p:cNvPr id="59437" name="Text Box 51"/>
          <p:cNvSpPr txBox="1">
            <a:spLocks noChangeArrowheads="1"/>
          </p:cNvSpPr>
          <p:nvPr/>
        </p:nvSpPr>
        <p:spPr bwMode="auto">
          <a:xfrm>
            <a:off x="5940425" y="3455988"/>
            <a:ext cx="493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pPr eaLnBrk="1" hangingPunct="1"/>
            <a:r>
              <a:rPr lang="it-IT" altLang="en-US" b="1">
                <a:solidFill>
                  <a:schemeClr val="tx1"/>
                </a:solidFill>
                <a:latin typeface="Arial" charset="0"/>
              </a:rPr>
              <a:t>Z</a:t>
            </a:r>
            <a:r>
              <a:rPr lang="it-IT" altLang="en-US" b="1" baseline="-25000">
                <a:solidFill>
                  <a:schemeClr val="tx1"/>
                </a:solidFill>
                <a:latin typeface="Arial" charset="0"/>
              </a:rPr>
              <a:t>o</a:t>
            </a:r>
            <a:endParaRPr lang="it-IT" altLang="en-US">
              <a:solidFill>
                <a:schemeClr val="tx1"/>
              </a:solidFill>
            </a:endParaRPr>
          </a:p>
        </p:txBody>
      </p:sp>
      <p:sp>
        <p:nvSpPr>
          <p:cNvPr id="59438" name="Text Box 52"/>
          <p:cNvSpPr txBox="1">
            <a:spLocks noChangeArrowheads="1"/>
          </p:cNvSpPr>
          <p:nvPr/>
        </p:nvSpPr>
        <p:spPr bwMode="auto">
          <a:xfrm>
            <a:off x="2022475" y="3422650"/>
            <a:ext cx="493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pPr eaLnBrk="1" hangingPunct="1"/>
            <a:r>
              <a:rPr lang="it-IT" altLang="en-US" b="1">
                <a:solidFill>
                  <a:schemeClr val="tx1"/>
                </a:solidFill>
                <a:latin typeface="Arial" charset="0"/>
              </a:rPr>
              <a:t>Z</a:t>
            </a:r>
            <a:r>
              <a:rPr lang="it-IT" altLang="en-US" b="1" baseline="-25000">
                <a:solidFill>
                  <a:schemeClr val="tx1"/>
                </a:solidFill>
                <a:latin typeface="Arial" charset="0"/>
              </a:rPr>
              <a:t>o</a:t>
            </a:r>
            <a:endParaRPr lang="it-IT" altLang="en-US">
              <a:solidFill>
                <a:schemeClr val="tx1"/>
              </a:solidFill>
            </a:endParaRPr>
          </a:p>
        </p:txBody>
      </p:sp>
      <p:sp>
        <p:nvSpPr>
          <p:cNvPr id="59439" name="Text Box 53"/>
          <p:cNvSpPr txBox="1">
            <a:spLocks noChangeArrowheads="1"/>
          </p:cNvSpPr>
          <p:nvPr/>
        </p:nvSpPr>
        <p:spPr bwMode="auto">
          <a:xfrm>
            <a:off x="841375" y="272415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pPr eaLnBrk="1" hangingPunct="1"/>
            <a:r>
              <a:rPr lang="it-IT" altLang="en-US">
                <a:solidFill>
                  <a:schemeClr val="accent1"/>
                </a:solidFill>
                <a:latin typeface="Arial" charset="0"/>
              </a:rPr>
              <a:t>k</a:t>
            </a:r>
            <a:endParaRPr lang="it-IT" altLang="en-US">
              <a:solidFill>
                <a:schemeClr val="accent1"/>
              </a:solidFill>
            </a:endParaRPr>
          </a:p>
        </p:txBody>
      </p:sp>
      <p:sp>
        <p:nvSpPr>
          <p:cNvPr id="59440" name="Text Box 54"/>
          <p:cNvSpPr txBox="1">
            <a:spLocks noChangeArrowheads="1"/>
          </p:cNvSpPr>
          <p:nvPr/>
        </p:nvSpPr>
        <p:spPr bwMode="auto">
          <a:xfrm>
            <a:off x="7253288" y="2713038"/>
            <a:ext cx="438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pPr eaLnBrk="1" hangingPunct="1"/>
            <a:r>
              <a:rPr lang="it-IT" altLang="en-US">
                <a:solidFill>
                  <a:srgbClr val="00CC00"/>
                </a:solidFill>
                <a:latin typeface="Arial" charset="0"/>
              </a:rPr>
              <a:t>m</a:t>
            </a:r>
            <a:endParaRPr lang="it-IT" altLang="en-US">
              <a:solidFill>
                <a:srgbClr val="00CC00"/>
              </a:solidFill>
            </a:endParaRPr>
          </a:p>
        </p:txBody>
      </p:sp>
      <p:sp>
        <p:nvSpPr>
          <p:cNvPr id="2" name="Rectangle 2">
            <a:extLst>
              <a:ext uri="{FF2B5EF4-FFF2-40B4-BE49-F238E27FC236}">
                <a16:creationId xmlns:a16="http://schemas.microsoft.com/office/drawing/2014/main" id="{919A50CA-2525-F071-200D-7D9FA55611F7}"/>
              </a:ext>
            </a:extLst>
          </p:cNvPr>
          <p:cNvSpPr>
            <a:spLocks noChangeArrowheads="1"/>
          </p:cNvSpPr>
          <p:nvPr/>
        </p:nvSpPr>
        <p:spPr bwMode="auto">
          <a:xfrm>
            <a:off x="0" y="-12019"/>
            <a:ext cx="9144000" cy="1143000"/>
          </a:xfrm>
          <a:prstGeom prst="rect">
            <a:avLst/>
          </a:prstGeom>
          <a:solidFill>
            <a:srgbClr val="4F81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fontAlgn="auto">
              <a:spcBef>
                <a:spcPts val="0"/>
              </a:spcBef>
              <a:spcAft>
                <a:spcPts val="0"/>
              </a:spcAft>
              <a:defRPr/>
            </a:pPr>
            <a:r>
              <a:rPr lang="en-US" sz="3200" kern="0" dirty="0">
                <a:solidFill>
                  <a:sysClr val="window" lastClr="FFFFFF"/>
                </a:solidFill>
                <a:cs typeface="Arial" charset="0"/>
              </a:rPr>
              <a:t>Time Domain Solutions</a:t>
            </a:r>
          </a:p>
          <a:p>
            <a:pPr fontAlgn="auto">
              <a:spcBef>
                <a:spcPts val="0"/>
              </a:spcBef>
              <a:spcAft>
                <a:spcPts val="0"/>
              </a:spcAft>
              <a:defRPr/>
            </a:pPr>
            <a:r>
              <a:rPr lang="en-US" sz="3200" kern="0" dirty="0">
                <a:solidFill>
                  <a:sysClr val="window" lastClr="FFFFFF"/>
                </a:solidFill>
                <a:cs typeface="Arial" charset="0"/>
              </a:rPr>
              <a:t>Bergeron Method</a:t>
            </a:r>
          </a:p>
        </p:txBody>
      </p:sp>
    </p:spTree>
  </p:cSld>
  <p:clrMapOvr>
    <a:masterClrMapping/>
  </p:clrMapOvr>
  <p:transition spd="med">
    <p:randomBar dir="vert"/>
    <p:sndAc>
      <p:endSnd/>
    </p:sndAc>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61442" name="Rectangle 3"/>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61443" name="Rectangle 4"/>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61445" name="Rectangle 6"/>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61446" name="Rectangle 7"/>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61447" name="Rectangle 8"/>
          <p:cNvSpPr>
            <a:spLocks noGrp="1" noChangeArrowheads="1"/>
          </p:cNvSpPr>
          <p:nvPr>
            <p:ph type="body" idx="1"/>
          </p:nvPr>
        </p:nvSpPr>
        <p:spPr>
          <a:xfrm>
            <a:off x="419100" y="1130300"/>
            <a:ext cx="8328025" cy="2251075"/>
          </a:xfrm>
          <a:noFill/>
        </p:spPr>
        <p:txBody>
          <a:bodyPr/>
          <a:lstStyle/>
          <a:p>
            <a:pPr eaLnBrk="1" hangingPunct="1">
              <a:lnSpc>
                <a:spcPct val="80000"/>
              </a:lnSpc>
            </a:pPr>
            <a:endParaRPr lang="fr-CH" altLang="en-US">
              <a:ea typeface="ＭＳ Ｐゴシック" charset="-128"/>
            </a:endParaRPr>
          </a:p>
          <a:p>
            <a:pPr eaLnBrk="1" hangingPunct="1">
              <a:lnSpc>
                <a:spcPct val="80000"/>
              </a:lnSpc>
            </a:pPr>
            <a:endParaRPr lang="fr-CH" altLang="en-US" sz="2000">
              <a:ea typeface="ＭＳ Ｐゴシック" charset="-128"/>
            </a:endParaRPr>
          </a:p>
          <a:p>
            <a:pPr eaLnBrk="1" hangingPunct="1">
              <a:lnSpc>
                <a:spcPct val="80000"/>
              </a:lnSpc>
            </a:pPr>
            <a:endParaRPr lang="fr-CH" altLang="en-US" sz="2000">
              <a:ea typeface="ＭＳ Ｐゴシック" charset="-128"/>
            </a:endParaRPr>
          </a:p>
          <a:p>
            <a:pPr eaLnBrk="1" hangingPunct="1">
              <a:lnSpc>
                <a:spcPct val="80000"/>
              </a:lnSpc>
            </a:pPr>
            <a:endParaRPr lang="fr-CH" altLang="en-US" sz="800">
              <a:ea typeface="ＭＳ Ｐゴシック" charset="-128"/>
            </a:endParaRPr>
          </a:p>
          <a:p>
            <a:pPr eaLnBrk="1" hangingPunct="1">
              <a:lnSpc>
                <a:spcPct val="80000"/>
              </a:lnSpc>
            </a:pPr>
            <a:endParaRPr lang="fr-CH" altLang="en-US" sz="800">
              <a:ea typeface="ＭＳ Ｐゴシック" charset="-128"/>
            </a:endParaRPr>
          </a:p>
        </p:txBody>
      </p:sp>
      <p:sp>
        <p:nvSpPr>
          <p:cNvPr id="61448" name="Rectangle 10"/>
          <p:cNvSpPr>
            <a:spLocks noChangeArrowheads="1"/>
          </p:cNvSpPr>
          <p:nvPr/>
        </p:nvSpPr>
        <p:spPr bwMode="auto">
          <a:xfrm>
            <a:off x="0" y="18430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pic>
        <p:nvPicPr>
          <p:cNvPr id="61449" name="Picture 51" descr="bergero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89125"/>
            <a:ext cx="8597900" cy="306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0" name="Rectangle 52"/>
          <p:cNvSpPr>
            <a:spLocks noChangeArrowheads="1"/>
          </p:cNvSpPr>
          <p:nvPr/>
        </p:nvSpPr>
        <p:spPr bwMode="auto">
          <a:xfrm>
            <a:off x="5105400" y="1778000"/>
            <a:ext cx="3556000" cy="266700"/>
          </a:xfrm>
          <a:prstGeom prst="rect">
            <a:avLst/>
          </a:prstGeom>
          <a:solidFill>
            <a:schemeClr val="bg1"/>
          </a:solidFill>
          <a:ln w="9525">
            <a:solidFill>
              <a:schemeClr val="bg1"/>
            </a:solidFill>
            <a:miter lim="800000"/>
            <a:headEnd/>
            <a:tailEnd/>
          </a:ln>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61451" name="Rectangle 53"/>
          <p:cNvSpPr>
            <a:spLocks noChangeArrowheads="1"/>
          </p:cNvSpPr>
          <p:nvPr/>
        </p:nvSpPr>
        <p:spPr bwMode="auto">
          <a:xfrm>
            <a:off x="6718300" y="1943100"/>
            <a:ext cx="2082800" cy="355600"/>
          </a:xfrm>
          <a:prstGeom prst="rect">
            <a:avLst/>
          </a:prstGeom>
          <a:solidFill>
            <a:schemeClr val="bg1"/>
          </a:solidFill>
          <a:ln w="9525">
            <a:solidFill>
              <a:schemeClr val="bg1"/>
            </a:solidFill>
            <a:miter lim="800000"/>
            <a:headEnd/>
            <a:tailEnd/>
          </a:ln>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2" name="Rectangle 2">
            <a:extLst>
              <a:ext uri="{FF2B5EF4-FFF2-40B4-BE49-F238E27FC236}">
                <a16:creationId xmlns:a16="http://schemas.microsoft.com/office/drawing/2014/main" id="{EA732679-191D-ED24-7EC4-8CC253EDB2F2}"/>
              </a:ext>
            </a:extLst>
          </p:cNvPr>
          <p:cNvSpPr>
            <a:spLocks noChangeArrowheads="1"/>
          </p:cNvSpPr>
          <p:nvPr/>
        </p:nvSpPr>
        <p:spPr bwMode="auto">
          <a:xfrm>
            <a:off x="-10886" y="-32544"/>
            <a:ext cx="9144000" cy="1143000"/>
          </a:xfrm>
          <a:prstGeom prst="rect">
            <a:avLst/>
          </a:prstGeom>
          <a:solidFill>
            <a:srgbClr val="4F81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fontAlgn="auto">
              <a:spcBef>
                <a:spcPts val="0"/>
              </a:spcBef>
              <a:spcAft>
                <a:spcPts val="0"/>
              </a:spcAft>
              <a:defRPr/>
            </a:pPr>
            <a:r>
              <a:rPr lang="en-US" sz="3200" kern="0" dirty="0">
                <a:solidFill>
                  <a:sysClr val="window" lastClr="FFFFFF"/>
                </a:solidFill>
                <a:cs typeface="Arial" charset="0"/>
              </a:rPr>
              <a:t>Time Domain Solutions</a:t>
            </a:r>
          </a:p>
          <a:p>
            <a:pPr fontAlgn="auto">
              <a:spcBef>
                <a:spcPts val="0"/>
              </a:spcBef>
              <a:spcAft>
                <a:spcPts val="0"/>
              </a:spcAft>
              <a:defRPr/>
            </a:pPr>
            <a:r>
              <a:rPr lang="en-US" sz="3200" kern="0" dirty="0">
                <a:solidFill>
                  <a:sysClr val="window" lastClr="FFFFFF"/>
                </a:solidFill>
                <a:cs typeface="Arial" charset="0"/>
              </a:rPr>
              <a:t>Bergeron Graphical Method: Example 1</a:t>
            </a:r>
          </a:p>
        </p:txBody>
      </p:sp>
    </p:spTree>
  </p:cSld>
  <p:clrMapOvr>
    <a:masterClrMapping/>
  </p:clrMapOvr>
  <p:transition spd="med">
    <p:randomBar dir="vert"/>
    <p:sndAc>
      <p:endSnd/>
    </p:sndAc>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8"/>
          <p:cNvSpPr>
            <a:spLocks noGrp="1" noChangeArrowheads="1"/>
          </p:cNvSpPr>
          <p:nvPr>
            <p:ph type="body" idx="1"/>
          </p:nvPr>
        </p:nvSpPr>
        <p:spPr>
          <a:xfrm>
            <a:off x="419100" y="1130300"/>
            <a:ext cx="8328025" cy="2251075"/>
          </a:xfrm>
          <a:noFill/>
        </p:spPr>
        <p:txBody>
          <a:bodyPr/>
          <a:lstStyle/>
          <a:p>
            <a:pPr eaLnBrk="1" hangingPunct="1">
              <a:lnSpc>
                <a:spcPct val="80000"/>
              </a:lnSpc>
            </a:pPr>
            <a:endParaRPr lang="fr-CH" altLang="en-US">
              <a:ea typeface="ＭＳ Ｐゴシック" charset="-128"/>
            </a:endParaRPr>
          </a:p>
          <a:p>
            <a:pPr eaLnBrk="1" hangingPunct="1">
              <a:lnSpc>
                <a:spcPct val="80000"/>
              </a:lnSpc>
            </a:pPr>
            <a:endParaRPr lang="fr-CH" altLang="en-US" sz="2000">
              <a:ea typeface="ＭＳ Ｐゴシック" charset="-128"/>
            </a:endParaRPr>
          </a:p>
          <a:p>
            <a:pPr eaLnBrk="1" hangingPunct="1">
              <a:lnSpc>
                <a:spcPct val="80000"/>
              </a:lnSpc>
            </a:pPr>
            <a:endParaRPr lang="fr-CH" altLang="en-US" sz="2000">
              <a:ea typeface="ＭＳ Ｐゴシック" charset="-128"/>
            </a:endParaRPr>
          </a:p>
          <a:p>
            <a:pPr eaLnBrk="1" hangingPunct="1">
              <a:lnSpc>
                <a:spcPct val="80000"/>
              </a:lnSpc>
            </a:pPr>
            <a:endParaRPr lang="fr-CH" altLang="en-US" sz="800">
              <a:ea typeface="ＭＳ Ｐゴシック" charset="-128"/>
            </a:endParaRPr>
          </a:p>
          <a:p>
            <a:pPr eaLnBrk="1" hangingPunct="1">
              <a:lnSpc>
                <a:spcPct val="80000"/>
              </a:lnSpc>
            </a:pPr>
            <a:endParaRPr lang="fr-CH" altLang="en-US" sz="800">
              <a:ea typeface="ＭＳ Ｐゴシック" charset="-128"/>
            </a:endParaRPr>
          </a:p>
        </p:txBody>
      </p:sp>
      <p:pic>
        <p:nvPicPr>
          <p:cNvPr id="63491" name="Picture 14" descr="berger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31950"/>
            <a:ext cx="9144000"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E686C842-EAEA-A0F8-3DC6-CFA28A61E1E3}"/>
              </a:ext>
            </a:extLst>
          </p:cNvPr>
          <p:cNvSpPr>
            <a:spLocks noChangeArrowheads="1"/>
          </p:cNvSpPr>
          <p:nvPr/>
        </p:nvSpPr>
        <p:spPr bwMode="auto">
          <a:xfrm>
            <a:off x="-10886" y="-32544"/>
            <a:ext cx="9144000" cy="1143000"/>
          </a:xfrm>
          <a:prstGeom prst="rect">
            <a:avLst/>
          </a:prstGeom>
          <a:solidFill>
            <a:srgbClr val="4F81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fontAlgn="auto">
              <a:spcBef>
                <a:spcPts val="0"/>
              </a:spcBef>
              <a:spcAft>
                <a:spcPts val="0"/>
              </a:spcAft>
              <a:defRPr/>
            </a:pPr>
            <a:r>
              <a:rPr lang="en-US" sz="3200" kern="0" dirty="0">
                <a:solidFill>
                  <a:sysClr val="window" lastClr="FFFFFF"/>
                </a:solidFill>
                <a:cs typeface="Arial" charset="0"/>
              </a:rPr>
              <a:t>Time Domain Solutions</a:t>
            </a:r>
          </a:p>
          <a:p>
            <a:pPr fontAlgn="auto">
              <a:spcBef>
                <a:spcPts val="0"/>
              </a:spcBef>
              <a:spcAft>
                <a:spcPts val="0"/>
              </a:spcAft>
              <a:defRPr/>
            </a:pPr>
            <a:r>
              <a:rPr lang="en-US" sz="3200" kern="0" dirty="0">
                <a:solidFill>
                  <a:sysClr val="window" lastClr="FFFFFF"/>
                </a:solidFill>
                <a:cs typeface="Arial" charset="0"/>
              </a:rPr>
              <a:t>Bergeron Graphical Method: Example 2</a:t>
            </a:r>
          </a:p>
        </p:txBody>
      </p:sp>
    </p:spTree>
  </p:cSld>
  <p:clrMapOvr>
    <a:masterClrMapping/>
  </p:clrMapOvr>
  <p:transition spd="med">
    <p:randomBar dir="vert"/>
    <p:sndAc>
      <p:endSnd/>
    </p:sndAc>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Grp="1" noChangeArrowheads="1"/>
          </p:cNvSpPr>
          <p:nvPr>
            <p:ph type="body" idx="1"/>
          </p:nvPr>
        </p:nvSpPr>
        <p:spPr>
          <a:xfrm>
            <a:off x="419100" y="1130300"/>
            <a:ext cx="8328025" cy="2251075"/>
          </a:xfrm>
          <a:noFill/>
        </p:spPr>
        <p:txBody>
          <a:bodyPr/>
          <a:lstStyle/>
          <a:p>
            <a:pPr eaLnBrk="1" hangingPunct="1">
              <a:lnSpc>
                <a:spcPct val="80000"/>
              </a:lnSpc>
            </a:pPr>
            <a:endParaRPr lang="fr-CH" altLang="en-US">
              <a:ea typeface="ＭＳ Ｐゴシック" charset="-128"/>
            </a:endParaRPr>
          </a:p>
          <a:p>
            <a:pPr eaLnBrk="1" hangingPunct="1">
              <a:lnSpc>
                <a:spcPct val="80000"/>
              </a:lnSpc>
            </a:pPr>
            <a:endParaRPr lang="fr-CH" altLang="en-US" sz="2000">
              <a:ea typeface="ＭＳ Ｐゴシック" charset="-128"/>
            </a:endParaRPr>
          </a:p>
          <a:p>
            <a:pPr eaLnBrk="1" hangingPunct="1">
              <a:lnSpc>
                <a:spcPct val="80000"/>
              </a:lnSpc>
            </a:pPr>
            <a:endParaRPr lang="fr-CH" altLang="en-US" sz="2000">
              <a:ea typeface="ＭＳ Ｐゴシック" charset="-128"/>
            </a:endParaRPr>
          </a:p>
          <a:p>
            <a:pPr eaLnBrk="1" hangingPunct="1">
              <a:lnSpc>
                <a:spcPct val="80000"/>
              </a:lnSpc>
            </a:pPr>
            <a:endParaRPr lang="fr-CH" altLang="en-US" sz="800">
              <a:ea typeface="ＭＳ Ｐゴシック" charset="-128"/>
            </a:endParaRPr>
          </a:p>
          <a:p>
            <a:pPr eaLnBrk="1" hangingPunct="1">
              <a:lnSpc>
                <a:spcPct val="80000"/>
              </a:lnSpc>
            </a:pPr>
            <a:endParaRPr lang="fr-CH" altLang="en-US" sz="800">
              <a:ea typeface="ＭＳ Ｐゴシック" charset="-128"/>
            </a:endParaRPr>
          </a:p>
        </p:txBody>
      </p:sp>
      <p:sp>
        <p:nvSpPr>
          <p:cNvPr id="65539" name="Rectangle 4"/>
          <p:cNvSpPr>
            <a:spLocks noChangeArrowheads="1"/>
          </p:cNvSpPr>
          <p:nvPr/>
        </p:nvSpPr>
        <p:spPr bwMode="auto">
          <a:xfrm>
            <a:off x="4133850" y="6621463"/>
            <a:ext cx="1397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r>
              <a:rPr lang="en-US" altLang="en-US" sz="900">
                <a:solidFill>
                  <a:srgbClr val="000000"/>
                </a:solidFill>
                <a:latin typeface="Arial" charset="0"/>
              </a:rPr>
              <a:t>(b)</a:t>
            </a:r>
            <a:endParaRPr lang="en-US" altLang="en-US"/>
          </a:p>
        </p:txBody>
      </p:sp>
      <p:pic>
        <p:nvPicPr>
          <p:cNvPr id="65540" name="Picture 6" descr="bergero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44675"/>
            <a:ext cx="9144000"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D908FFA7-2643-765F-2EE0-611BDFDA5F3F}"/>
              </a:ext>
            </a:extLst>
          </p:cNvPr>
          <p:cNvSpPr>
            <a:spLocks noChangeArrowheads="1"/>
          </p:cNvSpPr>
          <p:nvPr/>
        </p:nvSpPr>
        <p:spPr bwMode="auto">
          <a:xfrm>
            <a:off x="-10886" y="-32544"/>
            <a:ext cx="9144000" cy="1143000"/>
          </a:xfrm>
          <a:prstGeom prst="rect">
            <a:avLst/>
          </a:prstGeom>
          <a:solidFill>
            <a:srgbClr val="4F81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fontAlgn="auto">
              <a:spcBef>
                <a:spcPts val="0"/>
              </a:spcBef>
              <a:spcAft>
                <a:spcPts val="0"/>
              </a:spcAft>
              <a:defRPr/>
            </a:pPr>
            <a:r>
              <a:rPr lang="en-US" sz="3200" kern="0" dirty="0">
                <a:solidFill>
                  <a:sysClr val="window" lastClr="FFFFFF"/>
                </a:solidFill>
                <a:cs typeface="Arial" charset="0"/>
              </a:rPr>
              <a:t>Time Domain Solutions</a:t>
            </a:r>
          </a:p>
          <a:p>
            <a:pPr fontAlgn="auto">
              <a:spcBef>
                <a:spcPts val="0"/>
              </a:spcBef>
              <a:spcAft>
                <a:spcPts val="0"/>
              </a:spcAft>
              <a:defRPr/>
            </a:pPr>
            <a:r>
              <a:rPr lang="en-US" sz="3200" kern="0" dirty="0">
                <a:solidFill>
                  <a:sysClr val="window" lastClr="FFFFFF"/>
                </a:solidFill>
                <a:cs typeface="Arial" charset="0"/>
              </a:rPr>
              <a:t>Bergeron Graphical Method: Example 3</a:t>
            </a:r>
          </a:p>
        </p:txBody>
      </p:sp>
    </p:spTree>
  </p:cSld>
  <p:clrMapOvr>
    <a:masterClrMapping/>
  </p:clrMapOvr>
  <p:transition spd="med">
    <p:randomBar dir="vert"/>
    <p:sndAc>
      <p:endSnd/>
    </p:sndAc>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p:cNvSpPr>
            <a:spLocks noGrp="1" noChangeArrowheads="1"/>
          </p:cNvSpPr>
          <p:nvPr>
            <p:ph type="body" idx="1"/>
          </p:nvPr>
        </p:nvSpPr>
        <p:spPr>
          <a:xfrm>
            <a:off x="419100" y="1130300"/>
            <a:ext cx="8328025" cy="2251075"/>
          </a:xfrm>
          <a:noFill/>
        </p:spPr>
        <p:txBody>
          <a:bodyPr/>
          <a:lstStyle/>
          <a:p>
            <a:pPr eaLnBrk="1" hangingPunct="1">
              <a:lnSpc>
                <a:spcPct val="80000"/>
              </a:lnSpc>
            </a:pPr>
            <a:endParaRPr lang="fr-CH" altLang="en-US">
              <a:ea typeface="ＭＳ Ｐゴシック" charset="-128"/>
            </a:endParaRPr>
          </a:p>
          <a:p>
            <a:pPr eaLnBrk="1" hangingPunct="1">
              <a:lnSpc>
                <a:spcPct val="80000"/>
              </a:lnSpc>
            </a:pPr>
            <a:endParaRPr lang="fr-CH" altLang="en-US" sz="2000">
              <a:ea typeface="ＭＳ Ｐゴシック" charset="-128"/>
            </a:endParaRPr>
          </a:p>
          <a:p>
            <a:pPr eaLnBrk="1" hangingPunct="1">
              <a:lnSpc>
                <a:spcPct val="80000"/>
              </a:lnSpc>
            </a:pPr>
            <a:endParaRPr lang="fr-CH" altLang="en-US" sz="2000">
              <a:ea typeface="ＭＳ Ｐゴシック" charset="-128"/>
            </a:endParaRPr>
          </a:p>
          <a:p>
            <a:pPr eaLnBrk="1" hangingPunct="1">
              <a:lnSpc>
                <a:spcPct val="80000"/>
              </a:lnSpc>
            </a:pPr>
            <a:endParaRPr lang="fr-CH" altLang="en-US" sz="800">
              <a:ea typeface="ＭＳ Ｐゴシック" charset="-128"/>
            </a:endParaRPr>
          </a:p>
          <a:p>
            <a:pPr eaLnBrk="1" hangingPunct="1">
              <a:lnSpc>
                <a:spcPct val="80000"/>
              </a:lnSpc>
            </a:pPr>
            <a:endParaRPr lang="fr-CH" altLang="en-US" sz="800">
              <a:ea typeface="ＭＳ Ｐゴシック" charset="-128"/>
            </a:endParaRPr>
          </a:p>
        </p:txBody>
      </p:sp>
      <p:pic>
        <p:nvPicPr>
          <p:cNvPr id="67587" name="Picture 6" descr="bergeron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92300"/>
            <a:ext cx="9144000"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490BA719-5BD7-87C7-A318-B20DAFB1373A}"/>
              </a:ext>
            </a:extLst>
          </p:cNvPr>
          <p:cNvSpPr>
            <a:spLocks noChangeArrowheads="1"/>
          </p:cNvSpPr>
          <p:nvPr/>
        </p:nvSpPr>
        <p:spPr bwMode="auto">
          <a:xfrm>
            <a:off x="-10886" y="-32544"/>
            <a:ext cx="9144000" cy="1143000"/>
          </a:xfrm>
          <a:prstGeom prst="rect">
            <a:avLst/>
          </a:prstGeom>
          <a:solidFill>
            <a:srgbClr val="4F81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fontAlgn="auto">
              <a:spcBef>
                <a:spcPts val="0"/>
              </a:spcBef>
              <a:spcAft>
                <a:spcPts val="0"/>
              </a:spcAft>
              <a:defRPr/>
            </a:pPr>
            <a:r>
              <a:rPr lang="en-US" sz="3200" kern="0" dirty="0">
                <a:solidFill>
                  <a:sysClr val="window" lastClr="FFFFFF"/>
                </a:solidFill>
                <a:cs typeface="Arial" charset="0"/>
              </a:rPr>
              <a:t>Time Domain Solutions</a:t>
            </a:r>
          </a:p>
          <a:p>
            <a:pPr fontAlgn="auto">
              <a:spcBef>
                <a:spcPts val="0"/>
              </a:spcBef>
              <a:spcAft>
                <a:spcPts val="0"/>
              </a:spcAft>
              <a:defRPr/>
            </a:pPr>
            <a:r>
              <a:rPr lang="en-US" sz="3200" kern="0" dirty="0">
                <a:solidFill>
                  <a:sysClr val="window" lastClr="FFFFFF"/>
                </a:solidFill>
                <a:cs typeface="Arial" charset="0"/>
              </a:rPr>
              <a:t>Bergeron Graphical Method: Example 4</a:t>
            </a:r>
          </a:p>
        </p:txBody>
      </p:sp>
    </p:spTree>
  </p:cSld>
  <p:clrMapOvr>
    <a:masterClrMapping/>
  </p:clrMapOvr>
  <p:transition spd="med">
    <p:randomBar dir="vert"/>
    <p:sndAc>
      <p:endSnd/>
    </p:sndAc>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Grp="1" noChangeArrowheads="1"/>
          </p:cNvSpPr>
          <p:nvPr>
            <p:ph type="body" idx="1"/>
          </p:nvPr>
        </p:nvSpPr>
        <p:spPr>
          <a:xfrm>
            <a:off x="419100" y="1130300"/>
            <a:ext cx="8328025" cy="2251075"/>
          </a:xfrm>
          <a:noFill/>
        </p:spPr>
        <p:txBody>
          <a:bodyPr/>
          <a:lstStyle/>
          <a:p>
            <a:pPr eaLnBrk="1" hangingPunct="1">
              <a:lnSpc>
                <a:spcPct val="80000"/>
              </a:lnSpc>
            </a:pPr>
            <a:endParaRPr lang="fr-CH" altLang="en-US">
              <a:ea typeface="ＭＳ Ｐゴシック" charset="-128"/>
            </a:endParaRPr>
          </a:p>
          <a:p>
            <a:pPr eaLnBrk="1" hangingPunct="1">
              <a:lnSpc>
                <a:spcPct val="80000"/>
              </a:lnSpc>
            </a:pPr>
            <a:endParaRPr lang="fr-CH" altLang="en-US" sz="2000">
              <a:ea typeface="ＭＳ Ｐゴシック" charset="-128"/>
            </a:endParaRPr>
          </a:p>
          <a:p>
            <a:pPr eaLnBrk="1" hangingPunct="1">
              <a:lnSpc>
                <a:spcPct val="80000"/>
              </a:lnSpc>
            </a:pPr>
            <a:endParaRPr lang="fr-CH" altLang="en-US" sz="2000">
              <a:ea typeface="ＭＳ Ｐゴシック" charset="-128"/>
            </a:endParaRPr>
          </a:p>
          <a:p>
            <a:pPr eaLnBrk="1" hangingPunct="1">
              <a:lnSpc>
                <a:spcPct val="80000"/>
              </a:lnSpc>
            </a:pPr>
            <a:endParaRPr lang="fr-CH" altLang="en-US" sz="800">
              <a:ea typeface="ＭＳ Ｐゴシック" charset="-128"/>
            </a:endParaRPr>
          </a:p>
          <a:p>
            <a:pPr eaLnBrk="1" hangingPunct="1">
              <a:lnSpc>
                <a:spcPct val="80000"/>
              </a:lnSpc>
            </a:pPr>
            <a:endParaRPr lang="fr-CH" altLang="en-US" sz="800">
              <a:ea typeface="ＭＳ Ｐゴシック" charset="-128"/>
            </a:endParaRPr>
          </a:p>
        </p:txBody>
      </p:sp>
      <p:pic>
        <p:nvPicPr>
          <p:cNvPr id="69635" name="Picture 6" descr="bergeron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36738"/>
            <a:ext cx="9144000" cy="290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51BDC294-4F87-2E23-30B9-9048A5ACD934}"/>
              </a:ext>
            </a:extLst>
          </p:cNvPr>
          <p:cNvSpPr>
            <a:spLocks noChangeArrowheads="1"/>
          </p:cNvSpPr>
          <p:nvPr/>
        </p:nvSpPr>
        <p:spPr bwMode="auto">
          <a:xfrm>
            <a:off x="-10886" y="-32544"/>
            <a:ext cx="9144000" cy="1143000"/>
          </a:xfrm>
          <a:prstGeom prst="rect">
            <a:avLst/>
          </a:prstGeom>
          <a:solidFill>
            <a:srgbClr val="4F81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fontAlgn="auto">
              <a:spcBef>
                <a:spcPts val="0"/>
              </a:spcBef>
              <a:spcAft>
                <a:spcPts val="0"/>
              </a:spcAft>
              <a:defRPr/>
            </a:pPr>
            <a:r>
              <a:rPr lang="en-US" sz="3200" kern="0" dirty="0">
                <a:solidFill>
                  <a:sysClr val="window" lastClr="FFFFFF"/>
                </a:solidFill>
                <a:cs typeface="Arial" charset="0"/>
              </a:rPr>
              <a:t>Time Domain Solutions</a:t>
            </a:r>
          </a:p>
          <a:p>
            <a:pPr fontAlgn="auto">
              <a:spcBef>
                <a:spcPts val="0"/>
              </a:spcBef>
              <a:spcAft>
                <a:spcPts val="0"/>
              </a:spcAft>
              <a:defRPr/>
            </a:pPr>
            <a:r>
              <a:rPr lang="en-US" sz="3200" kern="0" dirty="0">
                <a:solidFill>
                  <a:sysClr val="window" lastClr="FFFFFF"/>
                </a:solidFill>
                <a:cs typeface="Arial" charset="0"/>
              </a:rPr>
              <a:t>Bergeron Graphical Method: Example 5</a:t>
            </a:r>
          </a:p>
        </p:txBody>
      </p:sp>
    </p:spTree>
  </p:cSld>
  <p:clrMapOvr>
    <a:masterClrMapping/>
  </p:clrMapOvr>
  <p:transition spd="med">
    <p:randomBar dir="vert"/>
    <p:sndAc>
      <p:endSnd/>
    </p:sndAc>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2183" name="Rectangle 7"/>
          <p:cNvSpPr>
            <a:spLocks noChangeArrowheads="1"/>
          </p:cNvSpPr>
          <p:nvPr/>
        </p:nvSpPr>
        <p:spPr bwMode="auto">
          <a:xfrm>
            <a:off x="407987" y="1354137"/>
            <a:ext cx="8328025"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pPr eaLnBrk="1" hangingPunct="1">
              <a:lnSpc>
                <a:spcPct val="80000"/>
              </a:lnSpc>
              <a:spcBef>
                <a:spcPct val="20000"/>
              </a:spcBef>
              <a:buClr>
                <a:schemeClr val="accent1"/>
              </a:buClr>
              <a:buFont typeface="Wingdings" charset="2"/>
              <a:buChar char=""/>
            </a:pPr>
            <a:r>
              <a:rPr kumimoji="1" lang="en-US" altLang="en-US" sz="2000" dirty="0">
                <a:solidFill>
                  <a:schemeClr val="tx1"/>
                </a:solidFill>
              </a:rPr>
              <a:t>Let us consider an incoming (incident) wave </a:t>
            </a:r>
            <a:r>
              <a:rPr kumimoji="1" lang="en-US" altLang="en-US" sz="2000" i="1" dirty="0">
                <a:solidFill>
                  <a:schemeClr val="tx1"/>
                </a:solidFill>
              </a:rPr>
              <a:t>v</a:t>
            </a:r>
            <a:r>
              <a:rPr kumimoji="1" lang="en-US" altLang="en-US" sz="2000" baseline="-20000" dirty="0">
                <a:solidFill>
                  <a:schemeClr val="tx1"/>
                </a:solidFill>
              </a:rPr>
              <a:t>i</a:t>
            </a:r>
            <a:r>
              <a:rPr kumimoji="1" lang="en-US" altLang="en-US" sz="2000" dirty="0">
                <a:solidFill>
                  <a:schemeClr val="tx1"/>
                </a:solidFill>
              </a:rPr>
              <a:t>(</a:t>
            </a:r>
            <a:r>
              <a:rPr kumimoji="1" lang="en-US" altLang="en-US" sz="2000" i="1" dirty="0">
                <a:solidFill>
                  <a:schemeClr val="tx1"/>
                </a:solidFill>
              </a:rPr>
              <a:t>t</a:t>
            </a:r>
            <a:r>
              <a:rPr kumimoji="1" lang="en-US" altLang="en-US" sz="2000" dirty="0">
                <a:solidFill>
                  <a:schemeClr val="tx1"/>
                </a:solidFill>
              </a:rPr>
              <a:t>) and </a:t>
            </a:r>
            <a:r>
              <a:rPr kumimoji="1" lang="en-US" altLang="en-US" sz="2000" i="1" dirty="0">
                <a:solidFill>
                  <a:schemeClr val="tx1"/>
                </a:solidFill>
              </a:rPr>
              <a:t>i</a:t>
            </a:r>
            <a:r>
              <a:rPr kumimoji="1" lang="en-US" altLang="en-US" sz="2000" baseline="-20000" dirty="0">
                <a:solidFill>
                  <a:schemeClr val="tx1"/>
                </a:solidFill>
              </a:rPr>
              <a:t>i</a:t>
            </a:r>
            <a:r>
              <a:rPr kumimoji="1" lang="en-US" altLang="en-US" sz="2000" dirty="0">
                <a:solidFill>
                  <a:schemeClr val="tx1"/>
                </a:solidFill>
              </a:rPr>
              <a:t>(</a:t>
            </a:r>
            <a:r>
              <a:rPr kumimoji="1" lang="en-US" altLang="en-US" sz="2000" i="1" dirty="0">
                <a:solidFill>
                  <a:schemeClr val="tx1"/>
                </a:solidFill>
              </a:rPr>
              <a:t>t</a:t>
            </a:r>
            <a:r>
              <a:rPr kumimoji="1" lang="en-US" altLang="en-US" sz="2000" dirty="0">
                <a:solidFill>
                  <a:schemeClr val="tx1"/>
                </a:solidFill>
              </a:rPr>
              <a:t>) to a line termination. We can write the following general equations</a:t>
            </a:r>
          </a:p>
          <a:p>
            <a:pPr eaLnBrk="1" hangingPunct="1">
              <a:lnSpc>
                <a:spcPct val="80000"/>
              </a:lnSpc>
              <a:spcBef>
                <a:spcPct val="20000"/>
              </a:spcBef>
              <a:buClr>
                <a:schemeClr val="accent1"/>
              </a:buClr>
              <a:buFont typeface="Wingdings" charset="2"/>
              <a:buChar char=""/>
            </a:pPr>
            <a:endParaRPr kumimoji="1" lang="fr-CH" altLang="en-US" sz="2000" dirty="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dirty="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dirty="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dirty="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dirty="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dirty="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dirty="0">
              <a:solidFill>
                <a:schemeClr val="tx1"/>
              </a:solidFill>
            </a:endParaRPr>
          </a:p>
          <a:p>
            <a:pPr eaLnBrk="1" hangingPunct="1">
              <a:lnSpc>
                <a:spcPct val="80000"/>
              </a:lnSpc>
              <a:spcBef>
                <a:spcPct val="20000"/>
              </a:spcBef>
              <a:buClr>
                <a:schemeClr val="accent1"/>
              </a:buClr>
              <a:buFont typeface="Wingdings" charset="2"/>
              <a:buChar char=""/>
            </a:pPr>
            <a:r>
              <a:rPr kumimoji="1" lang="fr-CH" altLang="en-US" sz="2000" dirty="0" err="1">
                <a:solidFill>
                  <a:schemeClr val="tx1"/>
                </a:solidFill>
              </a:rPr>
              <a:t>which</a:t>
            </a:r>
            <a:r>
              <a:rPr kumimoji="1" lang="fr-CH" altLang="en-US" sz="2000" dirty="0">
                <a:solidFill>
                  <a:schemeClr val="tx1"/>
                </a:solidFill>
              </a:rPr>
              <a:t> </a:t>
            </a:r>
            <a:r>
              <a:rPr kumimoji="1" lang="fr-CH" altLang="en-US" sz="2000" dirty="0" err="1">
                <a:solidFill>
                  <a:schemeClr val="tx1"/>
                </a:solidFill>
              </a:rPr>
              <a:t>yields</a:t>
            </a:r>
            <a:endParaRPr kumimoji="1" lang="fr-CH" altLang="en-US" sz="2000" dirty="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dirty="0">
              <a:solidFill>
                <a:schemeClr val="tx1"/>
              </a:solidFill>
            </a:endParaRPr>
          </a:p>
          <a:p>
            <a:pPr eaLnBrk="1" hangingPunct="1">
              <a:lnSpc>
                <a:spcPct val="80000"/>
              </a:lnSpc>
              <a:spcBef>
                <a:spcPct val="20000"/>
              </a:spcBef>
              <a:buClr>
                <a:schemeClr val="accent1"/>
              </a:buClr>
              <a:buFont typeface="Wingdings" charset="2"/>
              <a:buChar char=""/>
            </a:pPr>
            <a:r>
              <a:rPr kumimoji="1" lang="fr-CH" altLang="en-US" sz="2000" dirty="0">
                <a:solidFill>
                  <a:schemeClr val="tx1"/>
                </a:solidFill>
              </a:rPr>
              <a:t>This </a:t>
            </a:r>
            <a:r>
              <a:rPr kumimoji="1" lang="fr-CH" altLang="en-US" sz="2000" dirty="0" err="1">
                <a:solidFill>
                  <a:schemeClr val="tx1"/>
                </a:solidFill>
              </a:rPr>
              <a:t>equations</a:t>
            </a:r>
            <a:r>
              <a:rPr kumimoji="1" lang="fr-CH" altLang="en-US" sz="2000" dirty="0">
                <a:solidFill>
                  <a:schemeClr val="tx1"/>
                </a:solidFill>
              </a:rPr>
              <a:t> supplies a relation </a:t>
            </a:r>
            <a:r>
              <a:rPr kumimoji="1" lang="fr-CH" altLang="en-US" sz="2000" dirty="0" err="1">
                <a:solidFill>
                  <a:schemeClr val="tx1"/>
                </a:solidFill>
              </a:rPr>
              <a:t>connecting</a:t>
            </a:r>
            <a:r>
              <a:rPr kumimoji="1" lang="fr-CH" altLang="en-US" sz="2000" dirty="0">
                <a:solidFill>
                  <a:schemeClr val="tx1"/>
                </a:solidFill>
              </a:rPr>
              <a:t> the voltage and </a:t>
            </a:r>
            <a:r>
              <a:rPr kumimoji="1" lang="fr-CH" altLang="en-US" sz="2000" dirty="0" err="1">
                <a:solidFill>
                  <a:schemeClr val="tx1"/>
                </a:solidFill>
              </a:rPr>
              <a:t>current</a:t>
            </a:r>
            <a:r>
              <a:rPr kumimoji="1" lang="fr-CH" altLang="en-US" sz="2000" dirty="0">
                <a:solidFill>
                  <a:schemeClr val="tx1"/>
                </a:solidFill>
              </a:rPr>
              <a:t> </a:t>
            </a:r>
            <a:r>
              <a:rPr kumimoji="1" lang="fr-CH" altLang="en-US" sz="2000" dirty="0" err="1">
                <a:solidFill>
                  <a:schemeClr val="tx1"/>
                </a:solidFill>
              </a:rPr>
              <a:t>with</a:t>
            </a:r>
            <a:r>
              <a:rPr kumimoji="1" lang="fr-CH" altLang="en-US" sz="2000" dirty="0">
                <a:solidFill>
                  <a:schemeClr val="tx1"/>
                </a:solidFill>
              </a:rPr>
              <a:t> the </a:t>
            </a:r>
            <a:r>
              <a:rPr kumimoji="1" lang="fr-CH" altLang="en-US" sz="2000" dirty="0" err="1">
                <a:solidFill>
                  <a:schemeClr val="tx1"/>
                </a:solidFill>
              </a:rPr>
              <a:t>instantaneous</a:t>
            </a:r>
            <a:r>
              <a:rPr kumimoji="1" lang="fr-CH" altLang="en-US" sz="2000" dirty="0">
                <a:solidFill>
                  <a:schemeClr val="tx1"/>
                </a:solidFill>
              </a:rPr>
              <a:t> value of the </a:t>
            </a:r>
            <a:r>
              <a:rPr kumimoji="1" lang="fr-CH" altLang="en-US" sz="2000" dirty="0" err="1">
                <a:solidFill>
                  <a:schemeClr val="tx1"/>
                </a:solidFill>
              </a:rPr>
              <a:t>oncoming</a:t>
            </a:r>
            <a:r>
              <a:rPr kumimoji="1" lang="fr-CH" altLang="en-US" sz="2000" dirty="0">
                <a:solidFill>
                  <a:schemeClr val="tx1"/>
                </a:solidFill>
              </a:rPr>
              <a:t> (incident) </a:t>
            </a:r>
            <a:r>
              <a:rPr kumimoji="1" lang="fr-CH" altLang="en-US" sz="2000" dirty="0" err="1">
                <a:solidFill>
                  <a:schemeClr val="tx1"/>
                </a:solidFill>
              </a:rPr>
              <a:t>wave</a:t>
            </a:r>
            <a:r>
              <a:rPr kumimoji="1" lang="fr-CH" altLang="en-US" sz="2000" dirty="0">
                <a:solidFill>
                  <a:schemeClr val="tx1"/>
                </a:solidFill>
              </a:rPr>
              <a:t>. The terminal condition must </a:t>
            </a:r>
            <a:r>
              <a:rPr kumimoji="1" lang="fr-CH" altLang="en-US" sz="2000" dirty="0" err="1">
                <a:solidFill>
                  <a:schemeClr val="tx1"/>
                </a:solidFill>
              </a:rPr>
              <a:t>supply</a:t>
            </a:r>
            <a:r>
              <a:rPr kumimoji="1" lang="fr-CH" altLang="en-US" sz="2000" dirty="0">
                <a:solidFill>
                  <a:schemeClr val="tx1"/>
                </a:solidFill>
              </a:rPr>
              <a:t> </a:t>
            </a:r>
            <a:r>
              <a:rPr kumimoji="1" lang="fr-CH" altLang="en-US" sz="2000" dirty="0" err="1">
                <a:solidFill>
                  <a:schemeClr val="tx1"/>
                </a:solidFill>
              </a:rPr>
              <a:t>another</a:t>
            </a:r>
            <a:r>
              <a:rPr kumimoji="1" lang="fr-CH" altLang="en-US" sz="2000" dirty="0">
                <a:solidFill>
                  <a:schemeClr val="tx1"/>
                </a:solidFill>
              </a:rPr>
              <a:t> </a:t>
            </a:r>
            <a:r>
              <a:rPr kumimoji="1" lang="fr-CH" altLang="en-US" sz="2000" dirty="0" err="1">
                <a:solidFill>
                  <a:schemeClr val="tx1"/>
                </a:solidFill>
              </a:rPr>
              <a:t>equation</a:t>
            </a:r>
            <a:r>
              <a:rPr kumimoji="1" lang="fr-CH" altLang="en-US" sz="2000" dirty="0">
                <a:solidFill>
                  <a:schemeClr val="tx1"/>
                </a:solidFill>
              </a:rPr>
              <a:t> ton </a:t>
            </a:r>
            <a:r>
              <a:rPr kumimoji="1" lang="fr-CH" altLang="en-US" sz="2000" dirty="0" err="1">
                <a:solidFill>
                  <a:schemeClr val="tx1"/>
                </a:solidFill>
              </a:rPr>
              <a:t>provide</a:t>
            </a:r>
            <a:r>
              <a:rPr kumimoji="1" lang="fr-CH" altLang="en-US" sz="2000" dirty="0">
                <a:solidFill>
                  <a:schemeClr val="tx1"/>
                </a:solidFill>
              </a:rPr>
              <a:t> the solution.</a:t>
            </a:r>
            <a:endParaRPr kumimoji="1" lang="en-US" altLang="en-US" sz="2000" dirty="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dirty="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dirty="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800" dirty="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800" dirty="0">
              <a:solidFill>
                <a:schemeClr val="tx1"/>
              </a:solidFill>
            </a:endParaRPr>
          </a:p>
        </p:txBody>
      </p:sp>
      <p:sp>
        <p:nvSpPr>
          <p:cNvPr id="71683" name="Rectangle 3"/>
          <p:cNvSpPr>
            <a:spLocks noGrp="1" noChangeArrowheads="1"/>
          </p:cNvSpPr>
          <p:nvPr>
            <p:ph type="body" idx="1"/>
          </p:nvPr>
        </p:nvSpPr>
        <p:spPr>
          <a:xfrm>
            <a:off x="419100" y="1130300"/>
            <a:ext cx="8328025" cy="2251075"/>
          </a:xfrm>
          <a:noFill/>
        </p:spPr>
        <p:txBody>
          <a:bodyPr/>
          <a:lstStyle/>
          <a:p>
            <a:pPr eaLnBrk="1" hangingPunct="1">
              <a:lnSpc>
                <a:spcPct val="80000"/>
              </a:lnSpc>
            </a:pPr>
            <a:endParaRPr lang="fr-CH" altLang="en-US">
              <a:ea typeface="ＭＳ Ｐゴシック" charset="-128"/>
            </a:endParaRPr>
          </a:p>
          <a:p>
            <a:pPr eaLnBrk="1" hangingPunct="1">
              <a:lnSpc>
                <a:spcPct val="80000"/>
              </a:lnSpc>
            </a:pPr>
            <a:endParaRPr lang="fr-CH" altLang="en-US" sz="2000">
              <a:ea typeface="ＭＳ Ｐゴシック" charset="-128"/>
            </a:endParaRPr>
          </a:p>
          <a:p>
            <a:pPr eaLnBrk="1" hangingPunct="1">
              <a:lnSpc>
                <a:spcPct val="80000"/>
              </a:lnSpc>
            </a:pPr>
            <a:endParaRPr lang="fr-CH" altLang="en-US" sz="2000">
              <a:ea typeface="ＭＳ Ｐゴシック" charset="-128"/>
            </a:endParaRPr>
          </a:p>
          <a:p>
            <a:pPr eaLnBrk="1" hangingPunct="1">
              <a:lnSpc>
                <a:spcPct val="80000"/>
              </a:lnSpc>
            </a:pPr>
            <a:endParaRPr lang="fr-CH" altLang="en-US" sz="800">
              <a:ea typeface="ＭＳ Ｐゴシック" charset="-128"/>
            </a:endParaRPr>
          </a:p>
          <a:p>
            <a:pPr eaLnBrk="1" hangingPunct="1">
              <a:lnSpc>
                <a:spcPct val="80000"/>
              </a:lnSpc>
            </a:pPr>
            <a:endParaRPr lang="fr-CH" altLang="en-US" sz="800">
              <a:ea typeface="ＭＳ Ｐゴシック" charset="-128"/>
            </a:endParaRPr>
          </a:p>
        </p:txBody>
      </p:sp>
      <p:graphicFrame>
        <p:nvGraphicFramePr>
          <p:cNvPr id="1202184" name="Object 8"/>
          <p:cNvGraphicFramePr>
            <a:graphicFrameLocks noChangeAspect="1"/>
          </p:cNvGraphicFramePr>
          <p:nvPr>
            <p:extLst>
              <p:ext uri="{D42A27DB-BD31-4B8C-83A1-F6EECF244321}">
                <p14:modId xmlns:p14="http://schemas.microsoft.com/office/powerpoint/2010/main" val="2375316570"/>
              </p:ext>
            </p:extLst>
          </p:nvPr>
        </p:nvGraphicFramePr>
        <p:xfrm>
          <a:off x="1066800" y="1893094"/>
          <a:ext cx="2035175" cy="1600200"/>
        </p:xfrm>
        <a:graphic>
          <a:graphicData uri="http://schemas.openxmlformats.org/presentationml/2006/ole">
            <mc:AlternateContent xmlns:mc="http://schemas.openxmlformats.org/markup-compatibility/2006">
              <mc:Choice xmlns:v="urn:schemas-microsoft-com:vml" Requires="v">
                <p:oleObj name="Equation" r:id="rId3" imgW="1167893" imgH="901309" progId="Equation.3">
                  <p:embed/>
                </p:oleObj>
              </mc:Choice>
              <mc:Fallback>
                <p:oleObj name="Equation" r:id="rId3" imgW="1167893" imgH="901309" progId="Equation.3">
                  <p:embed/>
                  <p:pic>
                    <p:nvPicPr>
                      <p:cNvPr id="1202184"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893094"/>
                        <a:ext cx="20351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02185" name="Object 9"/>
          <p:cNvGraphicFramePr>
            <a:graphicFrameLocks noChangeAspect="1"/>
          </p:cNvGraphicFramePr>
          <p:nvPr>
            <p:extLst>
              <p:ext uri="{D42A27DB-BD31-4B8C-83A1-F6EECF244321}">
                <p14:modId xmlns:p14="http://schemas.microsoft.com/office/powerpoint/2010/main" val="370405"/>
              </p:ext>
            </p:extLst>
          </p:nvPr>
        </p:nvGraphicFramePr>
        <p:xfrm>
          <a:off x="2286000" y="3893911"/>
          <a:ext cx="2211387" cy="406400"/>
        </p:xfrm>
        <a:graphic>
          <a:graphicData uri="http://schemas.openxmlformats.org/presentationml/2006/ole">
            <mc:AlternateContent xmlns:mc="http://schemas.openxmlformats.org/markup-compatibility/2006">
              <mc:Choice xmlns:v="urn:schemas-microsoft-com:vml" Requires="v">
                <p:oleObj name="Equation" r:id="rId5" imgW="1270000" imgH="228600" progId="Equation.3">
                  <p:embed/>
                </p:oleObj>
              </mc:Choice>
              <mc:Fallback>
                <p:oleObj name="Equation" r:id="rId5" imgW="1270000" imgH="228600" progId="Equation.3">
                  <p:embed/>
                  <p:pic>
                    <p:nvPicPr>
                      <p:cNvPr id="1202185"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3893911"/>
                        <a:ext cx="2211387"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2">
            <a:extLst>
              <a:ext uri="{FF2B5EF4-FFF2-40B4-BE49-F238E27FC236}">
                <a16:creationId xmlns:a16="http://schemas.microsoft.com/office/drawing/2014/main" id="{A2355824-88C7-4EBC-DC3D-4702E9FD3D29}"/>
              </a:ext>
            </a:extLst>
          </p:cNvPr>
          <p:cNvSpPr>
            <a:spLocks noChangeArrowheads="1"/>
          </p:cNvSpPr>
          <p:nvPr/>
        </p:nvSpPr>
        <p:spPr bwMode="auto">
          <a:xfrm>
            <a:off x="-10886" y="-32544"/>
            <a:ext cx="9144000" cy="1143000"/>
          </a:xfrm>
          <a:prstGeom prst="rect">
            <a:avLst/>
          </a:prstGeom>
          <a:solidFill>
            <a:srgbClr val="4F81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fontAlgn="auto">
              <a:spcBef>
                <a:spcPts val="0"/>
              </a:spcBef>
              <a:spcAft>
                <a:spcPts val="0"/>
              </a:spcAft>
              <a:defRPr/>
            </a:pPr>
            <a:r>
              <a:rPr lang="en-US" sz="3200" kern="0" dirty="0">
                <a:solidFill>
                  <a:sysClr val="window" lastClr="FFFFFF"/>
                </a:solidFill>
                <a:cs typeface="Arial" charset="0"/>
              </a:rPr>
              <a:t>Time Domain Solutions</a:t>
            </a:r>
          </a:p>
          <a:p>
            <a:pPr fontAlgn="auto">
              <a:spcBef>
                <a:spcPts val="0"/>
              </a:spcBef>
              <a:spcAft>
                <a:spcPts val="0"/>
              </a:spcAft>
              <a:defRPr/>
            </a:pPr>
            <a:r>
              <a:rPr lang="en-US" sz="3200" kern="0" dirty="0">
                <a:solidFill>
                  <a:sysClr val="window" lastClr="FFFFFF"/>
                </a:solidFill>
                <a:cs typeface="Arial" charset="0"/>
              </a:rPr>
              <a:t>Non-resistive line termination</a:t>
            </a:r>
          </a:p>
        </p:txBody>
      </p:sp>
    </p:spTree>
  </p:cSld>
  <p:clrMapOvr>
    <a:masterClrMapping/>
  </p:clrMapOvr>
  <p:transition spd="med">
    <p:randomBar dir="vert"/>
    <p:sndAc>
      <p:end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02183">
                                            <p:txEl>
                                              <p:pRg st="0" end="0"/>
                                            </p:txEl>
                                          </p:spTgt>
                                        </p:tgtEl>
                                        <p:attrNameLst>
                                          <p:attrName>style.visibility</p:attrName>
                                        </p:attrNameLst>
                                      </p:cBhvr>
                                      <p:to>
                                        <p:strVal val="visible"/>
                                      </p:to>
                                    </p:set>
                                  </p:childTnLst>
                                </p:cTn>
                              </p:par>
                              <p:par>
                                <p:cTn id="7" presetID="14" presetClass="entr" presetSubtype="10" fill="hold" nodeType="withEffect">
                                  <p:stCondLst>
                                    <p:cond delay="0"/>
                                  </p:stCondLst>
                                  <p:childTnLst>
                                    <p:set>
                                      <p:cBhvr>
                                        <p:cTn id="8" dur="1" fill="hold">
                                          <p:stCondLst>
                                            <p:cond delay="0"/>
                                          </p:stCondLst>
                                        </p:cTn>
                                        <p:tgtEl>
                                          <p:spTgt spid="1202184"/>
                                        </p:tgtEl>
                                        <p:attrNameLst>
                                          <p:attrName>style.visibility</p:attrName>
                                        </p:attrNameLst>
                                      </p:cBhvr>
                                      <p:to>
                                        <p:strVal val="visible"/>
                                      </p:to>
                                    </p:set>
                                    <p:animEffect transition="in" filter="randombar(horizontal)">
                                      <p:cBhvr>
                                        <p:cTn id="9" dur="500"/>
                                        <p:tgtEl>
                                          <p:spTgt spid="120218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02183">
                                            <p:txEl>
                                              <p:pRg st="8" end="8"/>
                                            </p:txEl>
                                          </p:spTgt>
                                        </p:tgtEl>
                                        <p:attrNameLst>
                                          <p:attrName>style.visibility</p:attrName>
                                        </p:attrNameLst>
                                      </p:cBhvr>
                                      <p:to>
                                        <p:strVal val="visible"/>
                                      </p:to>
                                    </p:set>
                                  </p:childTnLst>
                                </p:cTn>
                              </p:par>
                              <p:par>
                                <p:cTn id="14" presetID="14" presetClass="entr" presetSubtype="10" fill="hold" nodeType="withEffect">
                                  <p:stCondLst>
                                    <p:cond delay="0"/>
                                  </p:stCondLst>
                                  <p:childTnLst>
                                    <p:set>
                                      <p:cBhvr>
                                        <p:cTn id="15" dur="1" fill="hold">
                                          <p:stCondLst>
                                            <p:cond delay="0"/>
                                          </p:stCondLst>
                                        </p:cTn>
                                        <p:tgtEl>
                                          <p:spTgt spid="1202185"/>
                                        </p:tgtEl>
                                        <p:attrNameLst>
                                          <p:attrName>style.visibility</p:attrName>
                                        </p:attrNameLst>
                                      </p:cBhvr>
                                      <p:to>
                                        <p:strVal val="visible"/>
                                      </p:to>
                                    </p:set>
                                    <p:animEffect transition="in" filter="randombar(horizontal)">
                                      <p:cBhvr>
                                        <p:cTn id="16" dur="500"/>
                                        <p:tgtEl>
                                          <p:spTgt spid="1202185"/>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120218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2183" grpId="0" build="p" bldLvl="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4" name="Rectangle 2"/>
          <p:cNvSpPr>
            <a:spLocks noGrp="1" noChangeArrowheads="1"/>
          </p:cNvSpPr>
          <p:nvPr>
            <p:ph type="body" idx="1"/>
          </p:nvPr>
        </p:nvSpPr>
        <p:spPr>
          <a:xfrm>
            <a:off x="457200" y="1104900"/>
            <a:ext cx="8328025" cy="2251075"/>
          </a:xfrm>
        </p:spPr>
        <p:txBody>
          <a:bodyPr/>
          <a:lstStyle/>
          <a:p>
            <a:pPr eaLnBrk="1" hangingPunct="1">
              <a:lnSpc>
                <a:spcPct val="90000"/>
              </a:lnSpc>
            </a:pPr>
            <a:r>
              <a:rPr lang="en-US" altLang="en-US" sz="2400" dirty="0">
                <a:ea typeface="ＭＳ Ｐゴシック" charset="-128"/>
              </a:rPr>
              <a:t>General solutions to these equations consist of arbitrary functions </a:t>
            </a:r>
            <a:r>
              <a:rPr lang="en-US" altLang="en-US" sz="2400" i="1" dirty="0">
                <a:ea typeface="ＭＳ Ｐゴシック" charset="-128"/>
              </a:rPr>
              <a:t>f </a:t>
            </a:r>
            <a:r>
              <a:rPr lang="en-US" altLang="en-US" sz="2400" dirty="0">
                <a:ea typeface="ＭＳ Ｐゴシック" charset="-128"/>
              </a:rPr>
              <a:t>and </a:t>
            </a:r>
            <a:r>
              <a:rPr lang="en-US" altLang="en-US" sz="2400" i="1" dirty="0">
                <a:ea typeface="ＭＳ Ｐゴシック" charset="-128"/>
              </a:rPr>
              <a:t>g</a:t>
            </a:r>
            <a:r>
              <a:rPr lang="en-US" altLang="en-US" sz="2400" dirty="0">
                <a:ea typeface="ＭＳ Ｐゴシック" charset="-128"/>
              </a:rPr>
              <a:t> of the variables </a:t>
            </a:r>
            <a:r>
              <a:rPr lang="en-US" altLang="en-US" sz="2400" i="1" dirty="0">
                <a:ea typeface="ＭＳ Ｐゴシック" charset="-128"/>
              </a:rPr>
              <a:t>x + </a:t>
            </a:r>
            <a:r>
              <a:rPr lang="en-US" altLang="en-US" sz="2400" i="1" dirty="0" err="1">
                <a:ea typeface="ＭＳ Ｐゴシック" charset="-128"/>
              </a:rPr>
              <a:t>ct</a:t>
            </a:r>
            <a:r>
              <a:rPr lang="en-US" altLang="en-US" sz="2400" i="1" dirty="0">
                <a:ea typeface="ＭＳ Ｐゴシック" charset="-128"/>
              </a:rPr>
              <a:t> </a:t>
            </a:r>
            <a:r>
              <a:rPr lang="en-US" altLang="en-US" sz="2400" dirty="0">
                <a:ea typeface="ＭＳ Ｐゴシック" charset="-128"/>
              </a:rPr>
              <a:t>and </a:t>
            </a:r>
            <a:r>
              <a:rPr lang="en-US" altLang="en-US" sz="2400" i="1" dirty="0">
                <a:ea typeface="ＭＳ Ｐゴシック" charset="-128"/>
              </a:rPr>
              <a:t>x - </a:t>
            </a:r>
            <a:r>
              <a:rPr lang="en-US" altLang="en-US" sz="2400" i="1" dirty="0" err="1">
                <a:ea typeface="ＭＳ Ｐゴシック" charset="-128"/>
              </a:rPr>
              <a:t>ct</a:t>
            </a:r>
            <a:r>
              <a:rPr lang="en-US" altLang="en-US" sz="2400" dirty="0">
                <a:ea typeface="ＭＳ Ｐゴシック" charset="-128"/>
              </a:rPr>
              <a:t>, where . The solutions to the voltage and current are</a:t>
            </a:r>
          </a:p>
          <a:p>
            <a:pPr eaLnBrk="1" hangingPunct="1">
              <a:lnSpc>
                <a:spcPct val="90000"/>
              </a:lnSpc>
            </a:pPr>
            <a:endParaRPr lang="fr-CH" altLang="en-US" sz="2400" dirty="0">
              <a:ea typeface="ＭＳ Ｐゴシック" charset="-128"/>
            </a:endParaRPr>
          </a:p>
          <a:p>
            <a:pPr eaLnBrk="1" hangingPunct="1">
              <a:lnSpc>
                <a:spcPct val="90000"/>
              </a:lnSpc>
            </a:pPr>
            <a:endParaRPr lang="fr-CH" altLang="en-US" sz="2400" dirty="0">
              <a:ea typeface="ＭＳ Ｐゴシック" charset="-128"/>
            </a:endParaRPr>
          </a:p>
          <a:p>
            <a:pPr eaLnBrk="1" hangingPunct="1">
              <a:lnSpc>
                <a:spcPct val="90000"/>
              </a:lnSpc>
            </a:pPr>
            <a:endParaRPr lang="fr-CH" altLang="en-US" sz="2400" dirty="0">
              <a:ea typeface="ＭＳ Ｐゴシック" charset="-128"/>
            </a:endParaRPr>
          </a:p>
          <a:p>
            <a:pPr eaLnBrk="1" hangingPunct="1">
              <a:lnSpc>
                <a:spcPct val="90000"/>
              </a:lnSpc>
            </a:pPr>
            <a:endParaRPr lang="fr-CH" altLang="en-US" sz="2400" dirty="0">
              <a:ea typeface="ＭＳ Ｐゴシック" charset="-128"/>
            </a:endParaRPr>
          </a:p>
          <a:p>
            <a:pPr marL="0" indent="0" eaLnBrk="1" hangingPunct="1">
              <a:lnSpc>
                <a:spcPct val="90000"/>
              </a:lnSpc>
              <a:buNone/>
            </a:pPr>
            <a:r>
              <a:rPr lang="en-US" altLang="en-US" sz="2400" dirty="0">
                <a:ea typeface="ＭＳ Ｐゴシック" charset="-128"/>
              </a:rPr>
              <a:t>	with                      . </a:t>
            </a:r>
          </a:p>
          <a:p>
            <a:pPr eaLnBrk="1" hangingPunct="1">
              <a:lnSpc>
                <a:spcPct val="90000"/>
              </a:lnSpc>
            </a:pPr>
            <a:r>
              <a:rPr lang="en-US" altLang="en-US" sz="2400" dirty="0">
                <a:ea typeface="ＭＳ Ｐゴシック" charset="-128"/>
              </a:rPr>
              <a:t>The fact that the above equations are the required solutions can be verified by substitution. Notice that the function </a:t>
            </a:r>
            <a:r>
              <a:rPr lang="en-US" altLang="en-US" sz="2400" i="1" dirty="0">
                <a:ea typeface="ＭＳ Ｐゴシック" charset="-128"/>
              </a:rPr>
              <a:t>f</a:t>
            </a:r>
            <a:r>
              <a:rPr lang="en-US" altLang="en-US" sz="2400" dirty="0">
                <a:ea typeface="ＭＳ Ｐゴシック" charset="-128"/>
              </a:rPr>
              <a:t> is a forward (+</a:t>
            </a:r>
            <a:r>
              <a:rPr lang="en-US" altLang="en-US" sz="2400" i="1" dirty="0">
                <a:ea typeface="ＭＳ Ｐゴシック" charset="-128"/>
              </a:rPr>
              <a:t>x</a:t>
            </a:r>
            <a:r>
              <a:rPr lang="en-US" altLang="en-US" sz="2400" dirty="0">
                <a:ea typeface="ＭＳ Ｐゴシック" charset="-128"/>
              </a:rPr>
              <a:t>)  propagating disturbance on the line, while </a:t>
            </a:r>
            <a:r>
              <a:rPr lang="en-US" altLang="en-US" sz="2400" i="1" dirty="0">
                <a:ea typeface="ＭＳ Ｐゴシック" charset="-128"/>
              </a:rPr>
              <a:t>g</a:t>
            </a:r>
            <a:r>
              <a:rPr lang="en-US" altLang="en-US" sz="2400" dirty="0">
                <a:ea typeface="ＭＳ Ｐゴシック" charset="-128"/>
              </a:rPr>
              <a:t> is a negative propagating disturbance. The determination of the two functions </a:t>
            </a:r>
            <a:r>
              <a:rPr lang="en-US" altLang="en-US" sz="2400" i="1" dirty="0">
                <a:ea typeface="ＭＳ Ｐゴシック" charset="-128"/>
              </a:rPr>
              <a:t>f</a:t>
            </a:r>
            <a:r>
              <a:rPr lang="en-US" altLang="en-US" sz="2400" dirty="0">
                <a:ea typeface="ＭＳ Ｐゴシック" charset="-128"/>
              </a:rPr>
              <a:t> and </a:t>
            </a:r>
            <a:r>
              <a:rPr lang="en-US" altLang="en-US" sz="2400" i="1" dirty="0">
                <a:ea typeface="ＭＳ Ｐゴシック" charset="-128"/>
              </a:rPr>
              <a:t>g</a:t>
            </a:r>
            <a:r>
              <a:rPr lang="en-US" altLang="en-US" sz="2400" dirty="0">
                <a:ea typeface="ＭＳ Ｐゴシック" charset="-128"/>
              </a:rPr>
              <a:t> must be done using the source excitations and boundary conditions specific to each particular problem.</a:t>
            </a:r>
          </a:p>
        </p:txBody>
      </p:sp>
      <p:sp>
        <p:nvSpPr>
          <p:cNvPr id="20483" name="Rectangle 6"/>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20484" name="Rectangle 8"/>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20485" name="Rectangle 11"/>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883722" name="Object 10"/>
          <p:cNvGraphicFramePr>
            <a:graphicFrameLocks noChangeAspect="1"/>
          </p:cNvGraphicFramePr>
          <p:nvPr/>
        </p:nvGraphicFramePr>
        <p:xfrm>
          <a:off x="1892300" y="2297113"/>
          <a:ext cx="4244975" cy="422275"/>
        </p:xfrm>
        <a:graphic>
          <a:graphicData uri="http://schemas.openxmlformats.org/presentationml/2006/ole">
            <mc:AlternateContent xmlns:mc="http://schemas.openxmlformats.org/markup-compatibility/2006">
              <mc:Choice xmlns:v="urn:schemas-microsoft-com:vml" Requires="v">
                <p:oleObj name="Equation" r:id="rId3" imgW="1815312" imgH="177723" progId="Equation.3">
                  <p:embed/>
                </p:oleObj>
              </mc:Choice>
              <mc:Fallback>
                <p:oleObj name="Equation" r:id="rId3" imgW="1815312" imgH="177723" progId="Equation.3">
                  <p:embed/>
                  <p:pic>
                    <p:nvPicPr>
                      <p:cNvPr id="883722"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2300" y="2297113"/>
                        <a:ext cx="42449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487" name="Rectangle 13"/>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883724" name="Object 12"/>
          <p:cNvGraphicFramePr>
            <a:graphicFrameLocks noChangeAspect="1"/>
          </p:cNvGraphicFramePr>
          <p:nvPr/>
        </p:nvGraphicFramePr>
        <p:xfrm>
          <a:off x="1892300" y="2779713"/>
          <a:ext cx="4181475" cy="828675"/>
        </p:xfrm>
        <a:graphic>
          <a:graphicData uri="http://schemas.openxmlformats.org/presentationml/2006/ole">
            <mc:AlternateContent xmlns:mc="http://schemas.openxmlformats.org/markup-compatibility/2006">
              <mc:Choice xmlns:v="urn:schemas-microsoft-com:vml" Requires="v">
                <p:oleObj name="Equation" r:id="rId5" imgW="2070100" imgH="406400" progId="Equation.3">
                  <p:embed/>
                </p:oleObj>
              </mc:Choice>
              <mc:Fallback>
                <p:oleObj name="Equation" r:id="rId5" imgW="2070100" imgH="406400" progId="Equation.3">
                  <p:embed/>
                  <p:pic>
                    <p:nvPicPr>
                      <p:cNvPr id="883724"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2300" y="2779713"/>
                        <a:ext cx="41814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489" name="Rectangle 15"/>
          <p:cNvSpPr>
            <a:spLocks noChangeArrowheads="1"/>
          </p:cNvSpPr>
          <p:nvPr/>
        </p:nvSpPr>
        <p:spPr bwMode="auto">
          <a:xfrm>
            <a:off x="0" y="3319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883726" name="Object 14"/>
          <p:cNvGraphicFramePr>
            <a:graphicFrameLocks noChangeAspect="1"/>
          </p:cNvGraphicFramePr>
          <p:nvPr>
            <p:extLst>
              <p:ext uri="{D42A27DB-BD31-4B8C-83A1-F6EECF244321}">
                <p14:modId xmlns:p14="http://schemas.microsoft.com/office/powerpoint/2010/main" val="2695175875"/>
              </p:ext>
            </p:extLst>
          </p:nvPr>
        </p:nvGraphicFramePr>
        <p:xfrm>
          <a:off x="2057400" y="3729039"/>
          <a:ext cx="1509713" cy="417512"/>
        </p:xfrm>
        <a:graphic>
          <a:graphicData uri="http://schemas.openxmlformats.org/presentationml/2006/ole">
            <mc:AlternateContent xmlns:mc="http://schemas.openxmlformats.org/markup-compatibility/2006">
              <mc:Choice xmlns:v="urn:schemas-microsoft-com:vml" Requires="v">
                <p:oleObj name="Equation" r:id="rId7" imgW="787058" imgH="215806" progId="Equation.3">
                  <p:embed/>
                </p:oleObj>
              </mc:Choice>
              <mc:Fallback>
                <p:oleObj name="Equation" r:id="rId7" imgW="787058" imgH="215806" progId="Equation.3">
                  <p:embed/>
                  <p:pic>
                    <p:nvPicPr>
                      <p:cNvPr id="883726" name="Object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7400" y="3729039"/>
                        <a:ext cx="1509713"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2">
            <a:extLst>
              <a:ext uri="{FF2B5EF4-FFF2-40B4-BE49-F238E27FC236}">
                <a16:creationId xmlns:a16="http://schemas.microsoft.com/office/drawing/2014/main" id="{A5FAAFB1-B0D0-60E5-50D2-B375B5052B21}"/>
              </a:ext>
            </a:extLst>
          </p:cNvPr>
          <p:cNvSpPr>
            <a:spLocks noChangeArrowheads="1"/>
          </p:cNvSpPr>
          <p:nvPr/>
        </p:nvSpPr>
        <p:spPr bwMode="auto">
          <a:xfrm>
            <a:off x="0" y="-12019"/>
            <a:ext cx="9144000" cy="1143000"/>
          </a:xfrm>
          <a:prstGeom prst="rect">
            <a:avLst/>
          </a:prstGeom>
          <a:solidFill>
            <a:srgbClr val="4F81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fontAlgn="auto">
              <a:spcBef>
                <a:spcPts val="0"/>
              </a:spcBef>
              <a:spcAft>
                <a:spcPts val="0"/>
              </a:spcAft>
              <a:defRPr/>
            </a:pPr>
            <a:r>
              <a:rPr lang="en-US" sz="3200" kern="0" dirty="0">
                <a:solidFill>
                  <a:sysClr val="window" lastClr="FFFFFF"/>
                </a:solidFill>
                <a:cs typeface="Arial" charset="0"/>
              </a:rPr>
              <a:t>Time Domain Solutions</a:t>
            </a:r>
          </a:p>
          <a:p>
            <a:pPr fontAlgn="auto">
              <a:spcBef>
                <a:spcPts val="0"/>
              </a:spcBef>
              <a:spcAft>
                <a:spcPts val="0"/>
              </a:spcAft>
              <a:defRPr/>
            </a:pPr>
            <a:r>
              <a:rPr lang="en-US" sz="3200" kern="0" dirty="0">
                <a:solidFill>
                  <a:sysClr val="window" lastClr="FFFFFF"/>
                </a:solidFill>
                <a:cs typeface="Arial" charset="0"/>
              </a:rPr>
              <a:t>Lossless lines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883714">
                                            <p:txEl>
                                              <p:pRg st="0" end="0"/>
                                            </p:txEl>
                                          </p:spTgt>
                                        </p:tgtEl>
                                        <p:attrNameLst>
                                          <p:attrName>style.visibility</p:attrName>
                                        </p:attrNameLst>
                                      </p:cBhvr>
                                      <p:to>
                                        <p:strVal val="visible"/>
                                      </p:to>
                                    </p:set>
                                  </p:childTnLst>
                                </p:cTn>
                              </p:par>
                              <p:par>
                                <p:cTn id="7" presetID="14" presetClass="entr" presetSubtype="10" fill="hold" nodeType="withEffect">
                                  <p:stCondLst>
                                    <p:cond delay="0"/>
                                  </p:stCondLst>
                                  <p:childTnLst>
                                    <p:set>
                                      <p:cBhvr>
                                        <p:cTn id="8" dur="1" fill="hold">
                                          <p:stCondLst>
                                            <p:cond delay="0"/>
                                          </p:stCondLst>
                                        </p:cTn>
                                        <p:tgtEl>
                                          <p:spTgt spid="883722"/>
                                        </p:tgtEl>
                                        <p:attrNameLst>
                                          <p:attrName>style.visibility</p:attrName>
                                        </p:attrNameLst>
                                      </p:cBhvr>
                                      <p:to>
                                        <p:strVal val="visible"/>
                                      </p:to>
                                    </p:set>
                                    <p:animEffect transition="in" filter="randombar(horizontal)">
                                      <p:cBhvr>
                                        <p:cTn id="9" dur="500"/>
                                        <p:tgtEl>
                                          <p:spTgt spid="883722"/>
                                        </p:tgtEl>
                                      </p:cBhvr>
                                    </p:animEffect>
                                  </p:childTnLst>
                                </p:cTn>
                              </p:par>
                              <p:par>
                                <p:cTn id="10" presetID="14" presetClass="entr" presetSubtype="10" fill="hold" nodeType="withEffect">
                                  <p:stCondLst>
                                    <p:cond delay="0"/>
                                  </p:stCondLst>
                                  <p:childTnLst>
                                    <p:set>
                                      <p:cBhvr>
                                        <p:cTn id="11" dur="1" fill="hold">
                                          <p:stCondLst>
                                            <p:cond delay="0"/>
                                          </p:stCondLst>
                                        </p:cTn>
                                        <p:tgtEl>
                                          <p:spTgt spid="883724"/>
                                        </p:tgtEl>
                                        <p:attrNameLst>
                                          <p:attrName>style.visibility</p:attrName>
                                        </p:attrNameLst>
                                      </p:cBhvr>
                                      <p:to>
                                        <p:strVal val="visible"/>
                                      </p:to>
                                    </p:set>
                                    <p:animEffect transition="in" filter="randombar(horizontal)">
                                      <p:cBhvr>
                                        <p:cTn id="12" dur="500"/>
                                        <p:tgtEl>
                                          <p:spTgt spid="8837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8371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83714">
                                            <p:txEl>
                                              <p:pRg st="6" end="6"/>
                                            </p:txEl>
                                          </p:spTgt>
                                        </p:tgtEl>
                                        <p:attrNameLst>
                                          <p:attrName>style.visibility</p:attrName>
                                        </p:attrNameLst>
                                      </p:cBhvr>
                                      <p:to>
                                        <p:strVal val="visible"/>
                                      </p:to>
                                    </p:set>
                                  </p:childTnLst>
                                </p:cTn>
                              </p:par>
                              <p:par>
                                <p:cTn id="21" presetID="14" presetClass="entr" presetSubtype="10" fill="hold" nodeType="withEffect">
                                  <p:stCondLst>
                                    <p:cond delay="0"/>
                                  </p:stCondLst>
                                  <p:childTnLst>
                                    <p:set>
                                      <p:cBhvr>
                                        <p:cTn id="22" dur="1" fill="hold">
                                          <p:stCondLst>
                                            <p:cond delay="0"/>
                                          </p:stCondLst>
                                        </p:cTn>
                                        <p:tgtEl>
                                          <p:spTgt spid="883726"/>
                                        </p:tgtEl>
                                        <p:attrNameLst>
                                          <p:attrName>style.visibility</p:attrName>
                                        </p:attrNameLst>
                                      </p:cBhvr>
                                      <p:to>
                                        <p:strVal val="visible"/>
                                      </p:to>
                                    </p:set>
                                    <p:animEffect transition="in" filter="randombar(horizontal)">
                                      <p:cBhvr>
                                        <p:cTn id="23" dur="500"/>
                                        <p:tgtEl>
                                          <p:spTgt spid="883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3714" grpId="0" build="p" bldLvl="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4226" name="Rectangle 2"/>
          <p:cNvSpPr>
            <a:spLocks noChangeArrowheads="1"/>
          </p:cNvSpPr>
          <p:nvPr/>
        </p:nvSpPr>
        <p:spPr bwMode="auto">
          <a:xfrm>
            <a:off x="457200" y="1104900"/>
            <a:ext cx="8328025"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pPr eaLnBrk="1" hangingPunct="1">
              <a:lnSpc>
                <a:spcPct val="80000"/>
              </a:lnSpc>
              <a:spcBef>
                <a:spcPct val="20000"/>
              </a:spcBef>
              <a:buClr>
                <a:schemeClr val="accent1"/>
              </a:buClr>
              <a:buFont typeface="Wingdings" charset="2"/>
              <a:buChar char=""/>
            </a:pPr>
            <a:endParaRPr kumimoji="1" lang="en-US" altLang="en-US" sz="200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a:solidFill>
                <a:schemeClr val="tx1"/>
              </a:solidFill>
            </a:endParaRPr>
          </a:p>
          <a:p>
            <a:pPr eaLnBrk="1" hangingPunct="1">
              <a:lnSpc>
                <a:spcPct val="80000"/>
              </a:lnSpc>
              <a:spcBef>
                <a:spcPct val="20000"/>
              </a:spcBef>
              <a:buClr>
                <a:schemeClr val="accent1"/>
              </a:buClr>
              <a:buFont typeface="Wingdings" charset="2"/>
              <a:buChar char=""/>
            </a:pPr>
            <a:r>
              <a:rPr kumimoji="1" lang="fr-CH" altLang="en-US" sz="2000">
                <a:solidFill>
                  <a:schemeClr val="tx1"/>
                </a:solidFill>
              </a:rPr>
              <a:t>Combining the above equations yields</a:t>
            </a:r>
          </a:p>
          <a:p>
            <a:pPr eaLnBrk="1" hangingPunct="1">
              <a:lnSpc>
                <a:spcPct val="80000"/>
              </a:lnSpc>
              <a:spcBef>
                <a:spcPct val="20000"/>
              </a:spcBef>
              <a:buClr>
                <a:schemeClr val="accent1"/>
              </a:buClr>
              <a:buFont typeface="Wingdings" charset="2"/>
              <a:buChar char=""/>
            </a:pPr>
            <a:endParaRPr kumimoji="1" lang="fr-CH" altLang="en-US" sz="200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a:solidFill>
                <a:schemeClr val="tx1"/>
              </a:solidFill>
            </a:endParaRPr>
          </a:p>
          <a:p>
            <a:pPr eaLnBrk="1" hangingPunct="1">
              <a:lnSpc>
                <a:spcPct val="80000"/>
              </a:lnSpc>
              <a:spcBef>
                <a:spcPct val="20000"/>
              </a:spcBef>
              <a:buClr>
                <a:schemeClr val="accent1"/>
              </a:buClr>
              <a:buFont typeface="Wingdings" charset="2"/>
              <a:buChar char=""/>
            </a:pPr>
            <a:r>
              <a:rPr kumimoji="1" lang="fr-CH" altLang="en-US" sz="2000">
                <a:solidFill>
                  <a:schemeClr val="tx1"/>
                </a:solidFill>
              </a:rPr>
              <a:t>If the incident voltage is a unit-step fucntion of magnitude V, the general solution for the current becomes </a:t>
            </a:r>
          </a:p>
          <a:p>
            <a:pPr eaLnBrk="1" hangingPunct="1">
              <a:lnSpc>
                <a:spcPct val="80000"/>
              </a:lnSpc>
              <a:spcBef>
                <a:spcPct val="20000"/>
              </a:spcBef>
              <a:buClr>
                <a:schemeClr val="accent1"/>
              </a:buClr>
              <a:buFont typeface="Wingdings" charset="2"/>
              <a:buChar char=""/>
            </a:pPr>
            <a:endParaRPr kumimoji="1" lang="fr-CH" altLang="en-US" sz="200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80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800">
              <a:solidFill>
                <a:schemeClr val="tx1"/>
              </a:solidFill>
            </a:endParaRPr>
          </a:p>
        </p:txBody>
      </p:sp>
      <p:sp>
        <p:nvSpPr>
          <p:cNvPr id="73731" name="Rectangle 4"/>
          <p:cNvSpPr>
            <a:spLocks noGrp="1" noChangeArrowheads="1"/>
          </p:cNvSpPr>
          <p:nvPr>
            <p:ph type="body" idx="1"/>
          </p:nvPr>
        </p:nvSpPr>
        <p:spPr>
          <a:xfrm>
            <a:off x="419100" y="1130300"/>
            <a:ext cx="8328025" cy="2251075"/>
          </a:xfrm>
          <a:noFill/>
        </p:spPr>
        <p:txBody>
          <a:bodyPr/>
          <a:lstStyle/>
          <a:p>
            <a:pPr eaLnBrk="1" hangingPunct="1">
              <a:lnSpc>
                <a:spcPct val="80000"/>
              </a:lnSpc>
            </a:pPr>
            <a:endParaRPr lang="fr-CH" altLang="en-US">
              <a:ea typeface="ＭＳ Ｐゴシック" charset="-128"/>
            </a:endParaRPr>
          </a:p>
          <a:p>
            <a:pPr eaLnBrk="1" hangingPunct="1">
              <a:lnSpc>
                <a:spcPct val="80000"/>
              </a:lnSpc>
            </a:pPr>
            <a:endParaRPr lang="fr-CH" altLang="en-US" sz="2000">
              <a:ea typeface="ＭＳ Ｐゴシック" charset="-128"/>
            </a:endParaRPr>
          </a:p>
          <a:p>
            <a:pPr eaLnBrk="1" hangingPunct="1">
              <a:lnSpc>
                <a:spcPct val="80000"/>
              </a:lnSpc>
            </a:pPr>
            <a:endParaRPr lang="fr-CH" altLang="en-US" sz="2000">
              <a:ea typeface="ＭＳ Ｐゴシック" charset="-128"/>
            </a:endParaRPr>
          </a:p>
          <a:p>
            <a:pPr eaLnBrk="1" hangingPunct="1">
              <a:lnSpc>
                <a:spcPct val="80000"/>
              </a:lnSpc>
            </a:pPr>
            <a:endParaRPr lang="fr-CH" altLang="en-US" sz="800">
              <a:ea typeface="ＭＳ Ｐゴシック" charset="-128"/>
            </a:endParaRPr>
          </a:p>
          <a:p>
            <a:pPr eaLnBrk="1" hangingPunct="1">
              <a:lnSpc>
                <a:spcPct val="80000"/>
              </a:lnSpc>
            </a:pPr>
            <a:endParaRPr lang="fr-CH" altLang="en-US" sz="800">
              <a:ea typeface="ＭＳ Ｐゴシック" charset="-128"/>
            </a:endParaRPr>
          </a:p>
        </p:txBody>
      </p:sp>
      <p:graphicFrame>
        <p:nvGraphicFramePr>
          <p:cNvPr id="73732" name="Object 7"/>
          <p:cNvGraphicFramePr>
            <a:graphicFrameLocks noChangeAspect="1"/>
          </p:cNvGraphicFramePr>
          <p:nvPr/>
        </p:nvGraphicFramePr>
        <p:xfrm>
          <a:off x="1385888" y="1406525"/>
          <a:ext cx="1193800" cy="698500"/>
        </p:xfrm>
        <a:graphic>
          <a:graphicData uri="http://schemas.openxmlformats.org/presentationml/2006/ole">
            <mc:AlternateContent xmlns:mc="http://schemas.openxmlformats.org/markup-compatibility/2006">
              <mc:Choice xmlns:v="urn:schemas-microsoft-com:vml" Requires="v">
                <p:oleObj name="Equation" r:id="rId3" imgW="685800" imgH="393700" progId="Equation.3">
                  <p:embed/>
                </p:oleObj>
              </mc:Choice>
              <mc:Fallback>
                <p:oleObj name="Equation" r:id="rId3" imgW="685800" imgH="393700" progId="Equation.3">
                  <p:embed/>
                  <p:pic>
                    <p:nvPicPr>
                      <p:cNvPr id="73732"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5888" y="1406525"/>
                        <a:ext cx="11938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3733" name="Object 8"/>
          <p:cNvGraphicFramePr>
            <a:graphicFrameLocks noChangeAspect="1"/>
          </p:cNvGraphicFramePr>
          <p:nvPr/>
        </p:nvGraphicFramePr>
        <p:xfrm>
          <a:off x="1335088" y="2390775"/>
          <a:ext cx="2211387" cy="406400"/>
        </p:xfrm>
        <a:graphic>
          <a:graphicData uri="http://schemas.openxmlformats.org/presentationml/2006/ole">
            <mc:AlternateContent xmlns:mc="http://schemas.openxmlformats.org/markup-compatibility/2006">
              <mc:Choice xmlns:v="urn:schemas-microsoft-com:vml" Requires="v">
                <p:oleObj name="Equation" r:id="rId5" imgW="1270000" imgH="228600" progId="Equation.3">
                  <p:embed/>
                </p:oleObj>
              </mc:Choice>
              <mc:Fallback>
                <p:oleObj name="Equation" r:id="rId5" imgW="1270000" imgH="228600" progId="Equation.3">
                  <p:embed/>
                  <p:pic>
                    <p:nvPicPr>
                      <p:cNvPr id="73733"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5088" y="2390775"/>
                        <a:ext cx="2211387"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04233" name="Object 9"/>
          <p:cNvGraphicFramePr>
            <a:graphicFrameLocks noChangeAspect="1"/>
          </p:cNvGraphicFramePr>
          <p:nvPr/>
        </p:nvGraphicFramePr>
        <p:xfrm>
          <a:off x="1301750" y="3781425"/>
          <a:ext cx="2278063" cy="700088"/>
        </p:xfrm>
        <a:graphic>
          <a:graphicData uri="http://schemas.openxmlformats.org/presentationml/2006/ole">
            <mc:AlternateContent xmlns:mc="http://schemas.openxmlformats.org/markup-compatibility/2006">
              <mc:Choice xmlns:v="urn:schemas-microsoft-com:vml" Requires="v">
                <p:oleObj name="Equation" r:id="rId7" imgW="1307532" imgH="393529" progId="Equation.3">
                  <p:embed/>
                </p:oleObj>
              </mc:Choice>
              <mc:Fallback>
                <p:oleObj name="Equation" r:id="rId7" imgW="1307532" imgH="393529" progId="Equation.3">
                  <p:embed/>
                  <p:pic>
                    <p:nvPicPr>
                      <p:cNvPr id="1204233"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1750" y="3781425"/>
                        <a:ext cx="2278063"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04234" name="Object 10"/>
          <p:cNvGraphicFramePr>
            <a:graphicFrameLocks noChangeAspect="1"/>
          </p:cNvGraphicFramePr>
          <p:nvPr/>
        </p:nvGraphicFramePr>
        <p:xfrm>
          <a:off x="1698625" y="5400675"/>
          <a:ext cx="2830513" cy="790575"/>
        </p:xfrm>
        <a:graphic>
          <a:graphicData uri="http://schemas.openxmlformats.org/presentationml/2006/ole">
            <mc:AlternateContent xmlns:mc="http://schemas.openxmlformats.org/markup-compatibility/2006">
              <mc:Choice xmlns:v="urn:schemas-microsoft-com:vml" Requires="v">
                <p:oleObj name="Equation" r:id="rId9" imgW="1624895" imgH="444307" progId="Equation.3">
                  <p:embed/>
                </p:oleObj>
              </mc:Choice>
              <mc:Fallback>
                <p:oleObj name="Equation" r:id="rId9" imgW="1624895" imgH="444307" progId="Equation.3">
                  <p:embed/>
                  <p:pic>
                    <p:nvPicPr>
                      <p:cNvPr id="1204234"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98625" y="5400675"/>
                        <a:ext cx="2830513"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3736" name="Group 13"/>
          <p:cNvGrpSpPr>
            <a:grpSpLocks/>
          </p:cNvGrpSpPr>
          <p:nvPr/>
        </p:nvGrpSpPr>
        <p:grpSpPr bwMode="auto">
          <a:xfrm>
            <a:off x="4398963" y="1335088"/>
            <a:ext cx="3113087" cy="1381125"/>
            <a:chOff x="2771" y="841"/>
            <a:chExt cx="1961" cy="870"/>
          </a:xfrm>
        </p:grpSpPr>
        <p:pic>
          <p:nvPicPr>
            <p:cNvPr id="73737" name="Picture 6" descr="fig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71" y="841"/>
              <a:ext cx="1961" cy="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8" name="Rectangle 11"/>
            <p:cNvSpPr>
              <a:spLocks noChangeArrowheads="1"/>
            </p:cNvSpPr>
            <p:nvPr/>
          </p:nvSpPr>
          <p:spPr bwMode="auto">
            <a:xfrm>
              <a:off x="3880" y="944"/>
              <a:ext cx="88" cy="112"/>
            </a:xfrm>
            <a:prstGeom prst="rect">
              <a:avLst/>
            </a:prstGeom>
            <a:solidFill>
              <a:schemeClr val="bg1"/>
            </a:solidFill>
            <a:ln w="9525">
              <a:solidFill>
                <a:schemeClr val="bg1"/>
              </a:solidFill>
              <a:miter lim="800000"/>
              <a:headEnd/>
              <a:tailEnd/>
            </a:ln>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73739" name="Object 12"/>
            <p:cNvGraphicFramePr>
              <a:graphicFrameLocks noChangeAspect="1"/>
            </p:cNvGraphicFramePr>
            <p:nvPr/>
          </p:nvGraphicFramePr>
          <p:xfrm>
            <a:off x="4392" y="1232"/>
            <a:ext cx="190" cy="148"/>
          </p:xfrm>
          <a:graphic>
            <a:graphicData uri="http://schemas.openxmlformats.org/presentationml/2006/ole">
              <mc:AlternateContent xmlns:mc="http://schemas.openxmlformats.org/markup-compatibility/2006">
                <mc:Choice xmlns:v="urn:schemas-microsoft-com:vml" Requires="v">
                  <p:oleObj name="Equation" r:id="rId12" imgW="266469" imgH="203024" progId="Equation.3">
                    <p:embed/>
                  </p:oleObj>
                </mc:Choice>
                <mc:Fallback>
                  <p:oleObj name="Equation" r:id="rId12" imgW="266469" imgH="203024" progId="Equation.3">
                    <p:embed/>
                    <p:pic>
                      <p:nvPicPr>
                        <p:cNvPr id="73739" name="Object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92" y="1232"/>
                          <a:ext cx="190" cy="1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2" name="Rectangle 2">
            <a:extLst>
              <a:ext uri="{FF2B5EF4-FFF2-40B4-BE49-F238E27FC236}">
                <a16:creationId xmlns:a16="http://schemas.microsoft.com/office/drawing/2014/main" id="{701A71B2-2D72-9DAC-F49D-9AB0A16F50EB}"/>
              </a:ext>
            </a:extLst>
          </p:cNvPr>
          <p:cNvSpPr>
            <a:spLocks noChangeArrowheads="1"/>
          </p:cNvSpPr>
          <p:nvPr/>
        </p:nvSpPr>
        <p:spPr bwMode="auto">
          <a:xfrm>
            <a:off x="-10886" y="-32544"/>
            <a:ext cx="9144000" cy="1143000"/>
          </a:xfrm>
          <a:prstGeom prst="rect">
            <a:avLst/>
          </a:prstGeom>
          <a:solidFill>
            <a:srgbClr val="4F81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fontAlgn="auto">
              <a:spcBef>
                <a:spcPts val="0"/>
              </a:spcBef>
              <a:spcAft>
                <a:spcPts val="0"/>
              </a:spcAft>
              <a:defRPr/>
            </a:pPr>
            <a:r>
              <a:rPr lang="en-US" sz="3200" kern="0" dirty="0">
                <a:solidFill>
                  <a:sysClr val="window" lastClr="FFFFFF"/>
                </a:solidFill>
                <a:cs typeface="Arial" charset="0"/>
              </a:rPr>
              <a:t>Time Domain Solutions</a:t>
            </a:r>
          </a:p>
          <a:p>
            <a:pPr fontAlgn="auto">
              <a:spcBef>
                <a:spcPts val="0"/>
              </a:spcBef>
              <a:spcAft>
                <a:spcPts val="0"/>
              </a:spcAft>
              <a:defRPr/>
            </a:pPr>
            <a:r>
              <a:rPr lang="en-US" sz="3200" kern="0" dirty="0">
                <a:solidFill>
                  <a:sysClr val="window" lastClr="FFFFFF"/>
                </a:solidFill>
                <a:cs typeface="Arial" charset="0"/>
              </a:rPr>
              <a:t>Line terminated on an inductance</a:t>
            </a:r>
          </a:p>
        </p:txBody>
      </p:sp>
    </p:spTree>
  </p:cSld>
  <p:clrMapOvr>
    <a:masterClrMapping/>
  </p:clrMapOvr>
  <p:transition spd="med">
    <p:randomBar dir="vert"/>
    <p:sndAc>
      <p:end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04226">
                                            <p:txEl>
                                              <p:pRg st="7" end="7"/>
                                            </p:txEl>
                                          </p:spTgt>
                                        </p:tgtEl>
                                        <p:attrNameLst>
                                          <p:attrName>style.visibility</p:attrName>
                                        </p:attrNameLst>
                                      </p:cBhvr>
                                      <p:to>
                                        <p:strVal val="visible"/>
                                      </p:to>
                                    </p:set>
                                  </p:childTnLst>
                                </p:cTn>
                              </p:par>
                              <p:par>
                                <p:cTn id="7" presetID="14" presetClass="entr" presetSubtype="10" fill="hold" nodeType="withEffect">
                                  <p:stCondLst>
                                    <p:cond delay="0"/>
                                  </p:stCondLst>
                                  <p:childTnLst>
                                    <p:set>
                                      <p:cBhvr>
                                        <p:cTn id="8" dur="1" fill="hold">
                                          <p:stCondLst>
                                            <p:cond delay="0"/>
                                          </p:stCondLst>
                                        </p:cTn>
                                        <p:tgtEl>
                                          <p:spTgt spid="1204233"/>
                                        </p:tgtEl>
                                        <p:attrNameLst>
                                          <p:attrName>style.visibility</p:attrName>
                                        </p:attrNameLst>
                                      </p:cBhvr>
                                      <p:to>
                                        <p:strVal val="visible"/>
                                      </p:to>
                                    </p:set>
                                    <p:animEffect transition="in" filter="randombar(horizontal)">
                                      <p:cBhvr>
                                        <p:cTn id="9" dur="500"/>
                                        <p:tgtEl>
                                          <p:spTgt spid="120423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04226">
                                            <p:txEl>
                                              <p:pRg st="12" end="12"/>
                                            </p:txEl>
                                          </p:spTgt>
                                        </p:tgtEl>
                                        <p:attrNameLst>
                                          <p:attrName>style.visibility</p:attrName>
                                        </p:attrNameLst>
                                      </p:cBhvr>
                                      <p:to>
                                        <p:strVal val="visible"/>
                                      </p:to>
                                    </p:set>
                                  </p:childTnLst>
                                </p:cTn>
                              </p:par>
                              <p:par>
                                <p:cTn id="14" presetID="14" presetClass="entr" presetSubtype="10" fill="hold" nodeType="withEffect">
                                  <p:stCondLst>
                                    <p:cond delay="0"/>
                                  </p:stCondLst>
                                  <p:childTnLst>
                                    <p:set>
                                      <p:cBhvr>
                                        <p:cTn id="15" dur="1" fill="hold">
                                          <p:stCondLst>
                                            <p:cond delay="0"/>
                                          </p:stCondLst>
                                        </p:cTn>
                                        <p:tgtEl>
                                          <p:spTgt spid="1204234"/>
                                        </p:tgtEl>
                                        <p:attrNameLst>
                                          <p:attrName>style.visibility</p:attrName>
                                        </p:attrNameLst>
                                      </p:cBhvr>
                                      <p:to>
                                        <p:strVal val="visible"/>
                                      </p:to>
                                    </p:set>
                                    <p:animEffect transition="in" filter="randombar(horizontal)">
                                      <p:cBhvr>
                                        <p:cTn id="16" dur="500"/>
                                        <p:tgtEl>
                                          <p:spTgt spid="1204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4226" grpId="0" build="p" bldLvl="2"/>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ChangeArrowheads="1"/>
          </p:cNvSpPr>
          <p:nvPr/>
        </p:nvSpPr>
        <p:spPr bwMode="auto">
          <a:xfrm>
            <a:off x="457200" y="1104900"/>
            <a:ext cx="8328025"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pPr eaLnBrk="1" hangingPunct="1">
              <a:lnSpc>
                <a:spcPct val="80000"/>
              </a:lnSpc>
              <a:spcBef>
                <a:spcPct val="20000"/>
              </a:spcBef>
              <a:buClr>
                <a:schemeClr val="accent1"/>
              </a:buClr>
              <a:buFont typeface="Wingdings" charset="2"/>
              <a:buChar char=""/>
            </a:pPr>
            <a:endParaRPr kumimoji="1" lang="en-US" altLang="en-US" sz="200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a:solidFill>
                <a:schemeClr val="tx1"/>
              </a:solidFill>
            </a:endParaRPr>
          </a:p>
          <a:p>
            <a:pPr eaLnBrk="1" hangingPunct="1">
              <a:lnSpc>
                <a:spcPct val="80000"/>
              </a:lnSpc>
              <a:spcBef>
                <a:spcPct val="20000"/>
              </a:spcBef>
              <a:buClr>
                <a:schemeClr val="accent1"/>
              </a:buClr>
              <a:buFont typeface="Wingdings" charset="2"/>
              <a:buChar char=""/>
            </a:pPr>
            <a:r>
              <a:rPr kumimoji="1" lang="fr-CH" altLang="en-US" sz="2000">
                <a:solidFill>
                  <a:schemeClr val="tx1"/>
                </a:solidFill>
              </a:rPr>
              <a:t>And, </a:t>
            </a:r>
          </a:p>
          <a:p>
            <a:pPr eaLnBrk="1" hangingPunct="1">
              <a:lnSpc>
                <a:spcPct val="80000"/>
              </a:lnSpc>
              <a:spcBef>
                <a:spcPct val="20000"/>
              </a:spcBef>
              <a:buClr>
                <a:schemeClr val="accent1"/>
              </a:buClr>
              <a:buFont typeface="Wingdings" charset="2"/>
              <a:buChar char=""/>
            </a:pPr>
            <a:endParaRPr kumimoji="1" lang="fr-CH" altLang="en-US" sz="200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80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800">
              <a:solidFill>
                <a:schemeClr val="tx1"/>
              </a:solidFill>
            </a:endParaRPr>
          </a:p>
        </p:txBody>
      </p:sp>
      <p:sp>
        <p:nvSpPr>
          <p:cNvPr id="75779" name="Rectangle 4"/>
          <p:cNvSpPr>
            <a:spLocks noGrp="1" noChangeArrowheads="1"/>
          </p:cNvSpPr>
          <p:nvPr>
            <p:ph type="body" idx="1"/>
          </p:nvPr>
        </p:nvSpPr>
        <p:spPr>
          <a:xfrm>
            <a:off x="419100" y="1130300"/>
            <a:ext cx="8328025" cy="2251075"/>
          </a:xfrm>
          <a:noFill/>
        </p:spPr>
        <p:txBody>
          <a:bodyPr/>
          <a:lstStyle/>
          <a:p>
            <a:pPr eaLnBrk="1" hangingPunct="1">
              <a:lnSpc>
                <a:spcPct val="80000"/>
              </a:lnSpc>
            </a:pPr>
            <a:endParaRPr lang="fr-CH" altLang="en-US">
              <a:ea typeface="ＭＳ Ｐゴシック" charset="-128"/>
            </a:endParaRPr>
          </a:p>
          <a:p>
            <a:pPr eaLnBrk="1" hangingPunct="1">
              <a:lnSpc>
                <a:spcPct val="80000"/>
              </a:lnSpc>
            </a:pPr>
            <a:endParaRPr lang="fr-CH" altLang="en-US" sz="2000">
              <a:ea typeface="ＭＳ Ｐゴシック" charset="-128"/>
            </a:endParaRPr>
          </a:p>
          <a:p>
            <a:pPr eaLnBrk="1" hangingPunct="1">
              <a:lnSpc>
                <a:spcPct val="80000"/>
              </a:lnSpc>
            </a:pPr>
            <a:endParaRPr lang="fr-CH" altLang="en-US" sz="2000">
              <a:ea typeface="ＭＳ Ｐゴシック" charset="-128"/>
            </a:endParaRPr>
          </a:p>
          <a:p>
            <a:pPr eaLnBrk="1" hangingPunct="1">
              <a:lnSpc>
                <a:spcPct val="80000"/>
              </a:lnSpc>
            </a:pPr>
            <a:endParaRPr lang="fr-CH" altLang="en-US" sz="800">
              <a:ea typeface="ＭＳ Ｐゴシック" charset="-128"/>
            </a:endParaRPr>
          </a:p>
          <a:p>
            <a:pPr eaLnBrk="1" hangingPunct="1">
              <a:lnSpc>
                <a:spcPct val="80000"/>
              </a:lnSpc>
            </a:pPr>
            <a:endParaRPr lang="fr-CH" altLang="en-US" sz="800">
              <a:ea typeface="ＭＳ Ｐゴシック" charset="-128"/>
            </a:endParaRPr>
          </a:p>
        </p:txBody>
      </p:sp>
      <p:graphicFrame>
        <p:nvGraphicFramePr>
          <p:cNvPr id="75780" name="Object 9"/>
          <p:cNvGraphicFramePr>
            <a:graphicFrameLocks noChangeAspect="1"/>
          </p:cNvGraphicFramePr>
          <p:nvPr/>
        </p:nvGraphicFramePr>
        <p:xfrm>
          <a:off x="858838" y="2649538"/>
          <a:ext cx="3140075" cy="1490662"/>
        </p:xfrm>
        <a:graphic>
          <a:graphicData uri="http://schemas.openxmlformats.org/presentationml/2006/ole">
            <mc:AlternateContent xmlns:mc="http://schemas.openxmlformats.org/markup-compatibility/2006">
              <mc:Choice xmlns:v="urn:schemas-microsoft-com:vml" Requires="v">
                <p:oleObj name="Equation" r:id="rId3" imgW="1803400" imgH="838200" progId="Equation.3">
                  <p:embed/>
                </p:oleObj>
              </mc:Choice>
              <mc:Fallback>
                <p:oleObj name="Equation" r:id="rId3" imgW="1803400" imgH="838200" progId="Equation.3">
                  <p:embed/>
                  <p:pic>
                    <p:nvPicPr>
                      <p:cNvPr id="7578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838" y="2649538"/>
                        <a:ext cx="3140075"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5781" name="Object 10"/>
          <p:cNvGraphicFramePr>
            <a:graphicFrameLocks noChangeAspect="1"/>
          </p:cNvGraphicFramePr>
          <p:nvPr/>
        </p:nvGraphicFramePr>
        <p:xfrm>
          <a:off x="720725" y="1298575"/>
          <a:ext cx="2830513" cy="790575"/>
        </p:xfrm>
        <a:graphic>
          <a:graphicData uri="http://schemas.openxmlformats.org/presentationml/2006/ole">
            <mc:AlternateContent xmlns:mc="http://schemas.openxmlformats.org/markup-compatibility/2006">
              <mc:Choice xmlns:v="urn:schemas-microsoft-com:vml" Requires="v">
                <p:oleObj name="Equation" r:id="rId5" imgW="1624895" imgH="444307" progId="Equation.3">
                  <p:embed/>
                </p:oleObj>
              </mc:Choice>
              <mc:Fallback>
                <p:oleObj name="Equation" r:id="rId5" imgW="1624895" imgH="444307" progId="Equation.3">
                  <p:embed/>
                  <p:pic>
                    <p:nvPicPr>
                      <p:cNvPr id="75781"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725" y="1298575"/>
                        <a:ext cx="2830513"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5782" name="Picture 11" descr="fig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7450" y="4097338"/>
            <a:ext cx="46863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5783" name="Object 12"/>
          <p:cNvGraphicFramePr>
            <a:graphicFrameLocks noChangeAspect="1"/>
          </p:cNvGraphicFramePr>
          <p:nvPr/>
        </p:nvGraphicFramePr>
        <p:xfrm>
          <a:off x="2841625" y="4281488"/>
          <a:ext cx="252413" cy="438150"/>
        </p:xfrm>
        <a:graphic>
          <a:graphicData uri="http://schemas.openxmlformats.org/presentationml/2006/ole">
            <mc:AlternateContent xmlns:mc="http://schemas.openxmlformats.org/markup-compatibility/2006">
              <mc:Choice xmlns:v="urn:schemas-microsoft-com:vml" Requires="v">
                <p:oleObj name="Equation" r:id="rId8" imgW="253890" imgH="431613" progId="Equation.3">
                  <p:embed/>
                </p:oleObj>
              </mc:Choice>
              <mc:Fallback>
                <p:oleObj name="Equation" r:id="rId8" imgW="253890" imgH="431613" progId="Equation.3">
                  <p:embed/>
                  <p:pic>
                    <p:nvPicPr>
                      <p:cNvPr id="75783"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41625" y="4281488"/>
                        <a:ext cx="25241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5784" name="Rectangle 13"/>
          <p:cNvSpPr>
            <a:spLocks noChangeArrowheads="1"/>
          </p:cNvSpPr>
          <p:nvPr/>
        </p:nvSpPr>
        <p:spPr bwMode="auto">
          <a:xfrm>
            <a:off x="3467100" y="4546600"/>
            <a:ext cx="520700" cy="203200"/>
          </a:xfrm>
          <a:prstGeom prst="rect">
            <a:avLst/>
          </a:prstGeom>
          <a:solidFill>
            <a:schemeClr val="bg1"/>
          </a:solidFill>
          <a:ln w="9525">
            <a:solidFill>
              <a:schemeClr val="bg1"/>
            </a:solidFill>
            <a:miter lim="800000"/>
            <a:headEnd/>
            <a:tailEnd/>
          </a:ln>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75785" name="Rectangle 14"/>
          <p:cNvSpPr>
            <a:spLocks noChangeArrowheads="1"/>
          </p:cNvSpPr>
          <p:nvPr/>
        </p:nvSpPr>
        <p:spPr bwMode="auto">
          <a:xfrm flipV="1">
            <a:off x="4254500" y="3937000"/>
            <a:ext cx="342900" cy="241300"/>
          </a:xfrm>
          <a:prstGeom prst="rect">
            <a:avLst/>
          </a:prstGeom>
          <a:solidFill>
            <a:schemeClr val="bg1"/>
          </a:solidFill>
          <a:ln w="9525">
            <a:solidFill>
              <a:schemeClr val="bg1"/>
            </a:solidFill>
            <a:miter lim="800000"/>
            <a:headEnd/>
            <a:tailEnd/>
          </a:ln>
        </p:spPr>
        <p:txBody>
          <a:bodyPr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75786" name="Object 15"/>
          <p:cNvGraphicFramePr>
            <a:graphicFrameLocks noChangeAspect="1"/>
          </p:cNvGraphicFramePr>
          <p:nvPr/>
        </p:nvGraphicFramePr>
        <p:xfrm>
          <a:off x="3708400" y="5067300"/>
          <a:ext cx="301625" cy="234950"/>
        </p:xfrm>
        <a:graphic>
          <a:graphicData uri="http://schemas.openxmlformats.org/presentationml/2006/ole">
            <mc:AlternateContent xmlns:mc="http://schemas.openxmlformats.org/markup-compatibility/2006">
              <mc:Choice xmlns:v="urn:schemas-microsoft-com:vml" Requires="v">
                <p:oleObj name="Equation" r:id="rId10" imgW="266469" imgH="203024" progId="Equation.3">
                  <p:embed/>
                </p:oleObj>
              </mc:Choice>
              <mc:Fallback>
                <p:oleObj name="Equation" r:id="rId10" imgW="266469" imgH="203024" progId="Equation.3">
                  <p:embed/>
                  <p:pic>
                    <p:nvPicPr>
                      <p:cNvPr id="75786" name="Object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08400" y="5067300"/>
                        <a:ext cx="301625" cy="234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5787" name="Rectangle 16"/>
          <p:cNvSpPr>
            <a:spLocks noChangeArrowheads="1"/>
          </p:cNvSpPr>
          <p:nvPr/>
        </p:nvSpPr>
        <p:spPr bwMode="auto">
          <a:xfrm>
            <a:off x="3708400" y="4914900"/>
            <a:ext cx="203200" cy="177800"/>
          </a:xfrm>
          <a:prstGeom prst="rect">
            <a:avLst/>
          </a:prstGeom>
          <a:solidFill>
            <a:schemeClr val="bg1"/>
          </a:solidFill>
          <a:ln w="9525">
            <a:solidFill>
              <a:schemeClr val="bg1"/>
            </a:solidFill>
            <a:miter lim="800000"/>
            <a:headEnd/>
            <a:tailEnd/>
          </a:ln>
        </p:spPr>
        <p:txBody>
          <a:bodyPr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75788" name="Object 17"/>
          <p:cNvGraphicFramePr>
            <a:graphicFrameLocks noChangeAspect="1"/>
          </p:cNvGraphicFramePr>
          <p:nvPr/>
        </p:nvGraphicFramePr>
        <p:xfrm>
          <a:off x="3590925" y="5665788"/>
          <a:ext cx="396875" cy="255587"/>
        </p:xfrm>
        <a:graphic>
          <a:graphicData uri="http://schemas.openxmlformats.org/presentationml/2006/ole">
            <mc:AlternateContent xmlns:mc="http://schemas.openxmlformats.org/markup-compatibility/2006">
              <mc:Choice xmlns:v="urn:schemas-microsoft-com:vml" Requires="v">
                <p:oleObj name="Equation" r:id="rId12" imgW="342603" imgH="215713" progId="Equation.3">
                  <p:embed/>
                </p:oleObj>
              </mc:Choice>
              <mc:Fallback>
                <p:oleObj name="Equation" r:id="rId12" imgW="342603" imgH="215713" progId="Equation.3">
                  <p:embed/>
                  <p:pic>
                    <p:nvPicPr>
                      <p:cNvPr id="75788" name="Object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90925" y="5665788"/>
                        <a:ext cx="396875" cy="2555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5789" name="Group 18"/>
          <p:cNvGrpSpPr>
            <a:grpSpLocks/>
          </p:cNvGrpSpPr>
          <p:nvPr/>
        </p:nvGrpSpPr>
        <p:grpSpPr bwMode="auto">
          <a:xfrm>
            <a:off x="4398963" y="1335088"/>
            <a:ext cx="3113087" cy="1381125"/>
            <a:chOff x="2771" y="841"/>
            <a:chExt cx="1961" cy="870"/>
          </a:xfrm>
        </p:grpSpPr>
        <p:pic>
          <p:nvPicPr>
            <p:cNvPr id="75790" name="Picture 19" descr="fig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71" y="841"/>
              <a:ext cx="1961" cy="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91" name="Rectangle 20"/>
            <p:cNvSpPr>
              <a:spLocks noChangeArrowheads="1"/>
            </p:cNvSpPr>
            <p:nvPr/>
          </p:nvSpPr>
          <p:spPr bwMode="auto">
            <a:xfrm>
              <a:off x="3880" y="944"/>
              <a:ext cx="88" cy="112"/>
            </a:xfrm>
            <a:prstGeom prst="rect">
              <a:avLst/>
            </a:prstGeom>
            <a:solidFill>
              <a:schemeClr val="bg1"/>
            </a:solidFill>
            <a:ln w="9525">
              <a:solidFill>
                <a:schemeClr val="bg1"/>
              </a:solidFill>
              <a:miter lim="800000"/>
              <a:headEnd/>
              <a:tailEnd/>
            </a:ln>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75792" name="Object 21"/>
            <p:cNvGraphicFramePr>
              <a:graphicFrameLocks noChangeAspect="1"/>
            </p:cNvGraphicFramePr>
            <p:nvPr/>
          </p:nvGraphicFramePr>
          <p:xfrm>
            <a:off x="4392" y="1232"/>
            <a:ext cx="190" cy="148"/>
          </p:xfrm>
          <a:graphic>
            <a:graphicData uri="http://schemas.openxmlformats.org/presentationml/2006/ole">
              <mc:AlternateContent xmlns:mc="http://schemas.openxmlformats.org/markup-compatibility/2006">
                <mc:Choice xmlns:v="urn:schemas-microsoft-com:vml" Requires="v">
                  <p:oleObj name="Equation" r:id="rId15" imgW="266469" imgH="203024" progId="Equation.3">
                    <p:embed/>
                  </p:oleObj>
                </mc:Choice>
                <mc:Fallback>
                  <p:oleObj name="Equation" r:id="rId15" imgW="266469" imgH="203024" progId="Equation.3">
                    <p:embed/>
                    <p:pic>
                      <p:nvPicPr>
                        <p:cNvPr id="75792" name="Object 2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92" y="1232"/>
                          <a:ext cx="190" cy="1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2" name="Rectangle 2">
            <a:extLst>
              <a:ext uri="{FF2B5EF4-FFF2-40B4-BE49-F238E27FC236}">
                <a16:creationId xmlns:a16="http://schemas.microsoft.com/office/drawing/2014/main" id="{D6AC6C0C-9E3B-7C4A-1F72-0E6982F9B76B}"/>
              </a:ext>
            </a:extLst>
          </p:cNvPr>
          <p:cNvSpPr>
            <a:spLocks noChangeArrowheads="1"/>
          </p:cNvSpPr>
          <p:nvPr/>
        </p:nvSpPr>
        <p:spPr bwMode="auto">
          <a:xfrm>
            <a:off x="-10886" y="-32544"/>
            <a:ext cx="9144000" cy="1143000"/>
          </a:xfrm>
          <a:prstGeom prst="rect">
            <a:avLst/>
          </a:prstGeom>
          <a:solidFill>
            <a:srgbClr val="4F81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fontAlgn="auto">
              <a:spcBef>
                <a:spcPts val="0"/>
              </a:spcBef>
              <a:spcAft>
                <a:spcPts val="0"/>
              </a:spcAft>
              <a:defRPr/>
            </a:pPr>
            <a:r>
              <a:rPr lang="en-US" sz="3200" kern="0" dirty="0">
                <a:solidFill>
                  <a:sysClr val="window" lastClr="FFFFFF"/>
                </a:solidFill>
                <a:cs typeface="Arial" charset="0"/>
              </a:rPr>
              <a:t>Time Domain Solutions</a:t>
            </a:r>
          </a:p>
          <a:p>
            <a:pPr fontAlgn="auto">
              <a:spcBef>
                <a:spcPts val="0"/>
              </a:spcBef>
              <a:spcAft>
                <a:spcPts val="0"/>
              </a:spcAft>
              <a:defRPr/>
            </a:pPr>
            <a:r>
              <a:rPr lang="en-US" sz="3200" kern="0" dirty="0">
                <a:solidFill>
                  <a:sysClr val="window" lastClr="FFFFFF"/>
                </a:solidFill>
                <a:cs typeface="Arial" charset="0"/>
              </a:rPr>
              <a:t>Line terminated on an inductance</a:t>
            </a:r>
          </a:p>
        </p:txBody>
      </p:sp>
    </p:spTree>
  </p:cSld>
  <p:clrMapOvr>
    <a:masterClrMapping/>
  </p:clrMapOvr>
  <p:transition spd="med">
    <p:randomBar dir="vert"/>
    <p:sndAc>
      <p:endSnd/>
    </p:sndAc>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4"/>
          <p:cNvSpPr>
            <a:spLocks noGrp="1" noChangeArrowheads="1"/>
          </p:cNvSpPr>
          <p:nvPr>
            <p:ph type="body" idx="1"/>
          </p:nvPr>
        </p:nvSpPr>
        <p:spPr>
          <a:xfrm>
            <a:off x="419100" y="1130300"/>
            <a:ext cx="8328025" cy="2251075"/>
          </a:xfrm>
          <a:noFill/>
        </p:spPr>
        <p:txBody>
          <a:bodyPr/>
          <a:lstStyle/>
          <a:p>
            <a:pPr eaLnBrk="1" hangingPunct="1">
              <a:lnSpc>
                <a:spcPct val="80000"/>
              </a:lnSpc>
            </a:pPr>
            <a:endParaRPr lang="fr-CH" altLang="en-US">
              <a:ea typeface="ＭＳ Ｐゴシック" charset="-128"/>
            </a:endParaRPr>
          </a:p>
          <a:p>
            <a:pPr eaLnBrk="1" hangingPunct="1">
              <a:lnSpc>
                <a:spcPct val="80000"/>
              </a:lnSpc>
            </a:pPr>
            <a:endParaRPr lang="fr-CH" altLang="en-US" sz="2000">
              <a:ea typeface="ＭＳ Ｐゴシック" charset="-128"/>
            </a:endParaRPr>
          </a:p>
          <a:p>
            <a:pPr eaLnBrk="1" hangingPunct="1">
              <a:lnSpc>
                <a:spcPct val="80000"/>
              </a:lnSpc>
            </a:pPr>
            <a:endParaRPr lang="fr-CH" altLang="en-US" sz="2000">
              <a:ea typeface="ＭＳ Ｐゴシック" charset="-128"/>
            </a:endParaRPr>
          </a:p>
          <a:p>
            <a:pPr eaLnBrk="1" hangingPunct="1">
              <a:lnSpc>
                <a:spcPct val="80000"/>
              </a:lnSpc>
            </a:pPr>
            <a:endParaRPr lang="fr-CH" altLang="en-US" sz="800">
              <a:ea typeface="ＭＳ Ｐゴシック" charset="-128"/>
            </a:endParaRPr>
          </a:p>
          <a:p>
            <a:pPr eaLnBrk="1" hangingPunct="1">
              <a:lnSpc>
                <a:spcPct val="80000"/>
              </a:lnSpc>
            </a:pPr>
            <a:endParaRPr lang="fr-CH" altLang="en-US" sz="800">
              <a:ea typeface="ＭＳ Ｐゴシック" charset="-128"/>
            </a:endParaRPr>
          </a:p>
        </p:txBody>
      </p:sp>
      <p:sp>
        <p:nvSpPr>
          <p:cNvPr id="77827" name="Rectangle 12"/>
          <p:cNvSpPr>
            <a:spLocks noChangeArrowheads="1"/>
          </p:cNvSpPr>
          <p:nvPr/>
        </p:nvSpPr>
        <p:spPr bwMode="auto">
          <a:xfrm flipV="1">
            <a:off x="4254500" y="3848100"/>
            <a:ext cx="342900" cy="241300"/>
          </a:xfrm>
          <a:prstGeom prst="rect">
            <a:avLst/>
          </a:prstGeom>
          <a:solidFill>
            <a:schemeClr val="bg1"/>
          </a:solidFill>
          <a:ln w="9525">
            <a:solidFill>
              <a:schemeClr val="bg1"/>
            </a:solidFill>
            <a:miter lim="800000"/>
            <a:headEnd/>
            <a:tailEnd/>
          </a:ln>
        </p:spPr>
        <p:txBody>
          <a:bodyPr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pic>
        <p:nvPicPr>
          <p:cNvPr id="77828" name="Picture 16" descr="fig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788" y="1259568"/>
            <a:ext cx="4159250" cy="526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7829" name="Object 17"/>
          <p:cNvGraphicFramePr>
            <a:graphicFrameLocks noChangeAspect="1"/>
          </p:cNvGraphicFramePr>
          <p:nvPr/>
        </p:nvGraphicFramePr>
        <p:xfrm>
          <a:off x="4543425" y="4103688"/>
          <a:ext cx="338138" cy="217487"/>
        </p:xfrm>
        <a:graphic>
          <a:graphicData uri="http://schemas.openxmlformats.org/presentationml/2006/ole">
            <mc:AlternateContent xmlns:mc="http://schemas.openxmlformats.org/markup-compatibility/2006">
              <mc:Choice xmlns:v="urn:schemas-microsoft-com:vml" Requires="v">
                <p:oleObj name="Equation" r:id="rId4" imgW="342603" imgH="215713" progId="Equation.3">
                  <p:embed/>
                </p:oleObj>
              </mc:Choice>
              <mc:Fallback>
                <p:oleObj name="Equation" r:id="rId4" imgW="342603" imgH="215713" progId="Equation.3">
                  <p:embed/>
                  <p:pic>
                    <p:nvPicPr>
                      <p:cNvPr id="77829" name="Object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3425" y="4103688"/>
                        <a:ext cx="338138" cy="2174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7830" name="Object 18"/>
          <p:cNvGraphicFramePr>
            <a:graphicFrameLocks noChangeAspect="1"/>
          </p:cNvGraphicFramePr>
          <p:nvPr/>
        </p:nvGraphicFramePr>
        <p:xfrm>
          <a:off x="3273425" y="2898775"/>
          <a:ext cx="150813" cy="180975"/>
        </p:xfrm>
        <a:graphic>
          <a:graphicData uri="http://schemas.openxmlformats.org/presentationml/2006/ole">
            <mc:AlternateContent xmlns:mc="http://schemas.openxmlformats.org/markup-compatibility/2006">
              <mc:Choice xmlns:v="urn:schemas-microsoft-com:vml" Requires="v">
                <p:oleObj name="Equation" r:id="rId6" imgW="152202" imgH="177569" progId="Equation.3">
                  <p:embed/>
                </p:oleObj>
              </mc:Choice>
              <mc:Fallback>
                <p:oleObj name="Equation" r:id="rId6" imgW="152202" imgH="177569" progId="Equation.3">
                  <p:embed/>
                  <p:pic>
                    <p:nvPicPr>
                      <p:cNvPr id="77830" name="Object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3425" y="2898775"/>
                        <a:ext cx="150813" cy="180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7831" name="Group 19"/>
          <p:cNvGrpSpPr>
            <a:grpSpLocks/>
          </p:cNvGrpSpPr>
          <p:nvPr/>
        </p:nvGrpSpPr>
        <p:grpSpPr bwMode="auto">
          <a:xfrm>
            <a:off x="5636193" y="1292225"/>
            <a:ext cx="3113087" cy="1381125"/>
            <a:chOff x="2771" y="841"/>
            <a:chExt cx="1961" cy="870"/>
          </a:xfrm>
        </p:grpSpPr>
        <p:pic>
          <p:nvPicPr>
            <p:cNvPr id="77832" name="Picture 20" descr="fig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1" y="841"/>
              <a:ext cx="1961" cy="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3" name="Rectangle 21"/>
            <p:cNvSpPr>
              <a:spLocks noChangeArrowheads="1"/>
            </p:cNvSpPr>
            <p:nvPr/>
          </p:nvSpPr>
          <p:spPr bwMode="auto">
            <a:xfrm>
              <a:off x="3880" y="944"/>
              <a:ext cx="88" cy="112"/>
            </a:xfrm>
            <a:prstGeom prst="rect">
              <a:avLst/>
            </a:prstGeom>
            <a:solidFill>
              <a:schemeClr val="bg1"/>
            </a:solidFill>
            <a:ln w="9525">
              <a:solidFill>
                <a:schemeClr val="bg1"/>
              </a:solidFill>
              <a:miter lim="800000"/>
              <a:headEnd/>
              <a:tailEnd/>
            </a:ln>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77834" name="Object 22"/>
            <p:cNvGraphicFramePr>
              <a:graphicFrameLocks noChangeAspect="1"/>
            </p:cNvGraphicFramePr>
            <p:nvPr/>
          </p:nvGraphicFramePr>
          <p:xfrm>
            <a:off x="4392" y="1232"/>
            <a:ext cx="190" cy="148"/>
          </p:xfrm>
          <a:graphic>
            <a:graphicData uri="http://schemas.openxmlformats.org/presentationml/2006/ole">
              <mc:AlternateContent xmlns:mc="http://schemas.openxmlformats.org/markup-compatibility/2006">
                <mc:Choice xmlns:v="urn:schemas-microsoft-com:vml" Requires="v">
                  <p:oleObj name="Equation" r:id="rId9" imgW="266469" imgH="203024" progId="Equation.3">
                    <p:embed/>
                  </p:oleObj>
                </mc:Choice>
                <mc:Fallback>
                  <p:oleObj name="Equation" r:id="rId9" imgW="266469" imgH="203024" progId="Equation.3">
                    <p:embed/>
                    <p:pic>
                      <p:nvPicPr>
                        <p:cNvPr id="77834" name="Object 2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92" y="1232"/>
                          <a:ext cx="190" cy="1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2" name="Rectangle 2">
            <a:extLst>
              <a:ext uri="{FF2B5EF4-FFF2-40B4-BE49-F238E27FC236}">
                <a16:creationId xmlns:a16="http://schemas.microsoft.com/office/drawing/2014/main" id="{87CA03D6-808A-982E-7C99-7A8F5E1158E4}"/>
              </a:ext>
            </a:extLst>
          </p:cNvPr>
          <p:cNvSpPr>
            <a:spLocks noChangeArrowheads="1"/>
          </p:cNvSpPr>
          <p:nvPr/>
        </p:nvSpPr>
        <p:spPr bwMode="auto">
          <a:xfrm>
            <a:off x="-10886" y="-32544"/>
            <a:ext cx="9144000" cy="1143000"/>
          </a:xfrm>
          <a:prstGeom prst="rect">
            <a:avLst/>
          </a:prstGeom>
          <a:solidFill>
            <a:srgbClr val="4F81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fontAlgn="auto">
              <a:spcBef>
                <a:spcPts val="0"/>
              </a:spcBef>
              <a:spcAft>
                <a:spcPts val="0"/>
              </a:spcAft>
              <a:defRPr/>
            </a:pPr>
            <a:r>
              <a:rPr lang="en-US" sz="3200" kern="0" dirty="0">
                <a:solidFill>
                  <a:sysClr val="window" lastClr="FFFFFF"/>
                </a:solidFill>
                <a:cs typeface="Arial" charset="0"/>
              </a:rPr>
              <a:t>Time Domain Solutions</a:t>
            </a:r>
          </a:p>
          <a:p>
            <a:pPr fontAlgn="auto">
              <a:spcBef>
                <a:spcPts val="0"/>
              </a:spcBef>
              <a:spcAft>
                <a:spcPts val="0"/>
              </a:spcAft>
              <a:defRPr/>
            </a:pPr>
            <a:r>
              <a:rPr lang="en-US" sz="3200" kern="0" dirty="0">
                <a:solidFill>
                  <a:sysClr val="window" lastClr="FFFFFF"/>
                </a:solidFill>
                <a:cs typeface="Arial" charset="0"/>
              </a:rPr>
              <a:t>Line terminated on an inductance</a:t>
            </a:r>
          </a:p>
        </p:txBody>
      </p:sp>
    </p:spTree>
  </p:cSld>
  <p:clrMapOvr>
    <a:masterClrMapping/>
  </p:clrMapOvr>
  <p:transition spd="med">
    <p:randomBar dir="vert"/>
    <p:sndAc>
      <p:endSnd/>
    </p:sndAc>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0370" name="Rectangle 2"/>
          <p:cNvSpPr>
            <a:spLocks noChangeArrowheads="1"/>
          </p:cNvSpPr>
          <p:nvPr/>
        </p:nvSpPr>
        <p:spPr bwMode="auto">
          <a:xfrm>
            <a:off x="457200" y="1104900"/>
            <a:ext cx="8328025"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pPr eaLnBrk="1" hangingPunct="1">
              <a:lnSpc>
                <a:spcPct val="80000"/>
              </a:lnSpc>
              <a:spcBef>
                <a:spcPct val="20000"/>
              </a:spcBef>
              <a:buClr>
                <a:schemeClr val="accent1"/>
              </a:buClr>
              <a:buFont typeface="Wingdings" charset="2"/>
              <a:buChar char=""/>
            </a:pPr>
            <a:endParaRPr kumimoji="1" lang="en-US" altLang="en-US" sz="200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a:solidFill>
                <a:schemeClr val="tx1"/>
              </a:solidFill>
            </a:endParaRPr>
          </a:p>
          <a:p>
            <a:pPr eaLnBrk="1" hangingPunct="1">
              <a:lnSpc>
                <a:spcPct val="80000"/>
              </a:lnSpc>
              <a:spcBef>
                <a:spcPct val="20000"/>
              </a:spcBef>
              <a:buClr>
                <a:schemeClr val="accent1"/>
              </a:buClr>
              <a:buFont typeface="Wingdings" charset="2"/>
              <a:buChar char=""/>
            </a:pPr>
            <a:r>
              <a:rPr kumimoji="1" lang="fr-CH" altLang="en-US" sz="2000">
                <a:solidFill>
                  <a:schemeClr val="tx1"/>
                </a:solidFill>
              </a:rPr>
              <a:t>Combining the above equations yields</a:t>
            </a:r>
          </a:p>
          <a:p>
            <a:pPr eaLnBrk="1" hangingPunct="1">
              <a:lnSpc>
                <a:spcPct val="80000"/>
              </a:lnSpc>
              <a:spcBef>
                <a:spcPct val="20000"/>
              </a:spcBef>
              <a:buClr>
                <a:schemeClr val="accent1"/>
              </a:buClr>
              <a:buFont typeface="Wingdings" charset="2"/>
              <a:buChar char=""/>
            </a:pPr>
            <a:endParaRPr kumimoji="1" lang="fr-CH" altLang="en-US" sz="200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a:solidFill>
                <a:schemeClr val="tx1"/>
              </a:solidFill>
            </a:endParaRPr>
          </a:p>
          <a:p>
            <a:pPr eaLnBrk="1" hangingPunct="1">
              <a:lnSpc>
                <a:spcPct val="80000"/>
              </a:lnSpc>
              <a:spcBef>
                <a:spcPct val="20000"/>
              </a:spcBef>
              <a:buClr>
                <a:schemeClr val="accent1"/>
              </a:buClr>
              <a:buFont typeface="Wingdings" charset="2"/>
              <a:buChar char=""/>
            </a:pPr>
            <a:r>
              <a:rPr kumimoji="1" lang="fr-CH" altLang="en-US" sz="2000">
                <a:solidFill>
                  <a:schemeClr val="tx1"/>
                </a:solidFill>
              </a:rPr>
              <a:t>If the incident voltage is a unit-step fucntion of magnitude V, the general solution for the current becomes </a:t>
            </a:r>
          </a:p>
          <a:p>
            <a:pPr eaLnBrk="1" hangingPunct="1">
              <a:lnSpc>
                <a:spcPct val="80000"/>
              </a:lnSpc>
              <a:spcBef>
                <a:spcPct val="20000"/>
              </a:spcBef>
              <a:buClr>
                <a:schemeClr val="accent1"/>
              </a:buClr>
              <a:buFont typeface="Wingdings" charset="2"/>
              <a:buChar char=""/>
            </a:pPr>
            <a:endParaRPr kumimoji="1" lang="fr-CH" altLang="en-US" sz="200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80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800">
              <a:solidFill>
                <a:schemeClr val="tx1"/>
              </a:solidFill>
            </a:endParaRPr>
          </a:p>
        </p:txBody>
      </p:sp>
      <p:sp>
        <p:nvSpPr>
          <p:cNvPr id="79875" name="Rectangle 4"/>
          <p:cNvSpPr>
            <a:spLocks noGrp="1" noChangeArrowheads="1"/>
          </p:cNvSpPr>
          <p:nvPr>
            <p:ph type="body" idx="1"/>
          </p:nvPr>
        </p:nvSpPr>
        <p:spPr>
          <a:xfrm>
            <a:off x="419100" y="1130300"/>
            <a:ext cx="8328025" cy="2251075"/>
          </a:xfrm>
          <a:noFill/>
        </p:spPr>
        <p:txBody>
          <a:bodyPr/>
          <a:lstStyle/>
          <a:p>
            <a:pPr eaLnBrk="1" hangingPunct="1">
              <a:lnSpc>
                <a:spcPct val="80000"/>
              </a:lnSpc>
            </a:pPr>
            <a:endParaRPr lang="fr-CH" altLang="en-US">
              <a:ea typeface="ＭＳ Ｐゴシック" charset="-128"/>
            </a:endParaRPr>
          </a:p>
          <a:p>
            <a:pPr eaLnBrk="1" hangingPunct="1">
              <a:lnSpc>
                <a:spcPct val="80000"/>
              </a:lnSpc>
            </a:pPr>
            <a:endParaRPr lang="fr-CH" altLang="en-US" sz="2000">
              <a:ea typeface="ＭＳ Ｐゴシック" charset="-128"/>
            </a:endParaRPr>
          </a:p>
          <a:p>
            <a:pPr eaLnBrk="1" hangingPunct="1">
              <a:lnSpc>
                <a:spcPct val="80000"/>
              </a:lnSpc>
            </a:pPr>
            <a:endParaRPr lang="fr-CH" altLang="en-US" sz="2000">
              <a:ea typeface="ＭＳ Ｐゴシック" charset="-128"/>
            </a:endParaRPr>
          </a:p>
          <a:p>
            <a:pPr eaLnBrk="1" hangingPunct="1">
              <a:lnSpc>
                <a:spcPct val="80000"/>
              </a:lnSpc>
            </a:pPr>
            <a:endParaRPr lang="fr-CH" altLang="en-US" sz="800">
              <a:ea typeface="ＭＳ Ｐゴシック" charset="-128"/>
            </a:endParaRPr>
          </a:p>
          <a:p>
            <a:pPr eaLnBrk="1" hangingPunct="1">
              <a:lnSpc>
                <a:spcPct val="80000"/>
              </a:lnSpc>
            </a:pPr>
            <a:endParaRPr lang="fr-CH" altLang="en-US" sz="800">
              <a:ea typeface="ＭＳ Ｐゴシック" charset="-128"/>
            </a:endParaRPr>
          </a:p>
        </p:txBody>
      </p:sp>
      <p:graphicFrame>
        <p:nvGraphicFramePr>
          <p:cNvPr id="79876" name="Object 7"/>
          <p:cNvGraphicFramePr>
            <a:graphicFrameLocks noChangeAspect="1"/>
          </p:cNvGraphicFramePr>
          <p:nvPr/>
        </p:nvGraphicFramePr>
        <p:xfrm>
          <a:off x="1339850" y="1393825"/>
          <a:ext cx="1414463" cy="698500"/>
        </p:xfrm>
        <a:graphic>
          <a:graphicData uri="http://schemas.openxmlformats.org/presentationml/2006/ole">
            <mc:AlternateContent xmlns:mc="http://schemas.openxmlformats.org/markup-compatibility/2006">
              <mc:Choice xmlns:v="urn:schemas-microsoft-com:vml" Requires="v">
                <p:oleObj name="Equation" r:id="rId3" imgW="812447" imgH="393529" progId="Equation.3">
                  <p:embed/>
                </p:oleObj>
              </mc:Choice>
              <mc:Fallback>
                <p:oleObj name="Equation" r:id="rId3" imgW="812447" imgH="393529" progId="Equation.3">
                  <p:embed/>
                  <p:pic>
                    <p:nvPicPr>
                      <p:cNvPr id="79876"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850" y="1393825"/>
                        <a:ext cx="1414463"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9877" name="Object 8"/>
          <p:cNvGraphicFramePr>
            <a:graphicFrameLocks noChangeAspect="1"/>
          </p:cNvGraphicFramePr>
          <p:nvPr/>
        </p:nvGraphicFramePr>
        <p:xfrm>
          <a:off x="1335088" y="2390775"/>
          <a:ext cx="2211387" cy="406400"/>
        </p:xfrm>
        <a:graphic>
          <a:graphicData uri="http://schemas.openxmlformats.org/presentationml/2006/ole">
            <mc:AlternateContent xmlns:mc="http://schemas.openxmlformats.org/markup-compatibility/2006">
              <mc:Choice xmlns:v="urn:schemas-microsoft-com:vml" Requires="v">
                <p:oleObj name="Equation" r:id="rId5" imgW="1270000" imgH="228600" progId="Equation.3">
                  <p:embed/>
                </p:oleObj>
              </mc:Choice>
              <mc:Fallback>
                <p:oleObj name="Equation" r:id="rId5" imgW="1270000" imgH="228600" progId="Equation.3">
                  <p:embed/>
                  <p:pic>
                    <p:nvPicPr>
                      <p:cNvPr id="79877"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5088" y="2390775"/>
                        <a:ext cx="2211387"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10377" name="Object 9"/>
          <p:cNvGraphicFramePr>
            <a:graphicFrameLocks noChangeAspect="1"/>
          </p:cNvGraphicFramePr>
          <p:nvPr/>
        </p:nvGraphicFramePr>
        <p:xfrm>
          <a:off x="1192213" y="3781425"/>
          <a:ext cx="2498725" cy="700088"/>
        </p:xfrm>
        <a:graphic>
          <a:graphicData uri="http://schemas.openxmlformats.org/presentationml/2006/ole">
            <mc:AlternateContent xmlns:mc="http://schemas.openxmlformats.org/markup-compatibility/2006">
              <mc:Choice xmlns:v="urn:schemas-microsoft-com:vml" Requires="v">
                <p:oleObj name="Equation" r:id="rId7" imgW="1435100" imgH="393700" progId="Equation.3">
                  <p:embed/>
                </p:oleObj>
              </mc:Choice>
              <mc:Fallback>
                <p:oleObj name="Equation" r:id="rId7" imgW="1435100" imgH="393700" progId="Equation.3">
                  <p:embed/>
                  <p:pic>
                    <p:nvPicPr>
                      <p:cNvPr id="1210377"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2213" y="3781425"/>
                        <a:ext cx="24987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10378" name="Object 10"/>
          <p:cNvGraphicFramePr>
            <a:graphicFrameLocks noChangeAspect="1"/>
          </p:cNvGraphicFramePr>
          <p:nvPr/>
        </p:nvGraphicFramePr>
        <p:xfrm>
          <a:off x="1941513" y="5411788"/>
          <a:ext cx="2344737" cy="768350"/>
        </p:xfrm>
        <a:graphic>
          <a:graphicData uri="http://schemas.openxmlformats.org/presentationml/2006/ole">
            <mc:AlternateContent xmlns:mc="http://schemas.openxmlformats.org/markup-compatibility/2006">
              <mc:Choice xmlns:v="urn:schemas-microsoft-com:vml" Requires="v">
                <p:oleObj name="Equation" r:id="rId9" imgW="1346200" imgH="431800" progId="Equation.3">
                  <p:embed/>
                </p:oleObj>
              </mc:Choice>
              <mc:Fallback>
                <p:oleObj name="Equation" r:id="rId9" imgW="1346200" imgH="431800" progId="Equation.3">
                  <p:embed/>
                  <p:pic>
                    <p:nvPicPr>
                      <p:cNvPr id="1210378"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41513" y="5411788"/>
                        <a:ext cx="2344737"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9880" name="Group 12"/>
          <p:cNvGrpSpPr>
            <a:grpSpLocks/>
          </p:cNvGrpSpPr>
          <p:nvPr/>
        </p:nvGrpSpPr>
        <p:grpSpPr bwMode="auto">
          <a:xfrm>
            <a:off x="6007100" y="1371600"/>
            <a:ext cx="2608263" cy="1104900"/>
            <a:chOff x="3872" y="1808"/>
            <a:chExt cx="1643" cy="696"/>
          </a:xfrm>
        </p:grpSpPr>
        <p:sp>
          <p:nvSpPr>
            <p:cNvPr id="79881" name="Freeform 13"/>
            <p:cNvSpPr>
              <a:spLocks/>
            </p:cNvSpPr>
            <p:nvPr/>
          </p:nvSpPr>
          <p:spPr bwMode="auto">
            <a:xfrm>
              <a:off x="3872" y="2008"/>
              <a:ext cx="1296" cy="496"/>
            </a:xfrm>
            <a:custGeom>
              <a:avLst/>
              <a:gdLst>
                <a:gd name="T0" fmla="*/ 0 w 1296"/>
                <a:gd name="T1" fmla="*/ 0 h 496"/>
                <a:gd name="T2" fmla="*/ 1296 w 1296"/>
                <a:gd name="T3" fmla="*/ 0 h 496"/>
                <a:gd name="T4" fmla="*/ 1296 w 1296"/>
                <a:gd name="T5" fmla="*/ 496 h 496"/>
                <a:gd name="T6" fmla="*/ 16 w 1296"/>
                <a:gd name="T7" fmla="*/ 496 h 496"/>
                <a:gd name="T8" fmla="*/ 0 60000 65536"/>
                <a:gd name="T9" fmla="*/ 0 60000 65536"/>
                <a:gd name="T10" fmla="*/ 0 60000 65536"/>
                <a:gd name="T11" fmla="*/ 0 60000 65536"/>
                <a:gd name="T12" fmla="*/ 0 w 1296"/>
                <a:gd name="T13" fmla="*/ 0 h 496"/>
                <a:gd name="T14" fmla="*/ 1296 w 1296"/>
                <a:gd name="T15" fmla="*/ 496 h 496"/>
              </a:gdLst>
              <a:ahLst/>
              <a:cxnLst>
                <a:cxn ang="T8">
                  <a:pos x="T0" y="T1"/>
                </a:cxn>
                <a:cxn ang="T9">
                  <a:pos x="T2" y="T3"/>
                </a:cxn>
                <a:cxn ang="T10">
                  <a:pos x="T4" y="T5"/>
                </a:cxn>
                <a:cxn ang="T11">
                  <a:pos x="T6" y="T7"/>
                </a:cxn>
              </a:cxnLst>
              <a:rect l="T12" t="T13" r="T14" b="T15"/>
              <a:pathLst>
                <a:path w="1296" h="496">
                  <a:moveTo>
                    <a:pt x="0" y="0"/>
                  </a:moveTo>
                  <a:lnTo>
                    <a:pt x="1296" y="0"/>
                  </a:lnTo>
                  <a:lnTo>
                    <a:pt x="1296" y="496"/>
                  </a:lnTo>
                  <a:lnTo>
                    <a:pt x="16" y="496"/>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fr-FR"/>
            </a:p>
          </p:txBody>
        </p:sp>
        <p:sp>
          <p:nvSpPr>
            <p:cNvPr id="79882" name="Rectangle 14"/>
            <p:cNvSpPr>
              <a:spLocks noChangeArrowheads="1"/>
            </p:cNvSpPr>
            <p:nvPr/>
          </p:nvSpPr>
          <p:spPr bwMode="auto">
            <a:xfrm>
              <a:off x="5032" y="2224"/>
              <a:ext cx="288" cy="72"/>
            </a:xfrm>
            <a:prstGeom prst="rect">
              <a:avLst/>
            </a:prstGeom>
            <a:solidFill>
              <a:schemeClr val="bg1"/>
            </a:solidFill>
            <a:ln w="9525">
              <a:solidFill>
                <a:schemeClr val="tx1"/>
              </a:solidFill>
              <a:miter lim="800000"/>
              <a:headEnd/>
              <a:tailEnd/>
            </a:ln>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79883" name="Rectangle 15"/>
            <p:cNvSpPr>
              <a:spLocks noChangeArrowheads="1"/>
            </p:cNvSpPr>
            <p:nvPr/>
          </p:nvSpPr>
          <p:spPr bwMode="auto">
            <a:xfrm>
              <a:off x="4968" y="2176"/>
              <a:ext cx="64" cy="168"/>
            </a:xfrm>
            <a:prstGeom prst="rect">
              <a:avLst/>
            </a:prstGeom>
            <a:solidFill>
              <a:schemeClr val="bg1"/>
            </a:solidFill>
            <a:ln w="9525">
              <a:solidFill>
                <a:schemeClr val="bg1"/>
              </a:solidFill>
              <a:miter lim="800000"/>
              <a:headEnd/>
              <a:tailEnd/>
            </a:ln>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79884" name="Rectangle 16"/>
            <p:cNvSpPr>
              <a:spLocks noChangeArrowheads="1"/>
            </p:cNvSpPr>
            <p:nvPr/>
          </p:nvSpPr>
          <p:spPr bwMode="auto">
            <a:xfrm>
              <a:off x="5304" y="2184"/>
              <a:ext cx="64" cy="168"/>
            </a:xfrm>
            <a:prstGeom prst="rect">
              <a:avLst/>
            </a:prstGeom>
            <a:solidFill>
              <a:schemeClr val="bg1"/>
            </a:solidFill>
            <a:ln w="9525">
              <a:solidFill>
                <a:schemeClr val="bg1"/>
              </a:solidFill>
              <a:miter lim="800000"/>
              <a:headEnd/>
              <a:tailEnd/>
            </a:ln>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79885" name="Object 17"/>
            <p:cNvGraphicFramePr>
              <a:graphicFrameLocks noChangeAspect="1"/>
            </p:cNvGraphicFramePr>
            <p:nvPr/>
          </p:nvGraphicFramePr>
          <p:xfrm>
            <a:off x="5349" y="2205"/>
            <a:ext cx="166" cy="129"/>
          </p:xfrm>
          <a:graphic>
            <a:graphicData uri="http://schemas.openxmlformats.org/presentationml/2006/ole">
              <mc:AlternateContent xmlns:mc="http://schemas.openxmlformats.org/markup-compatibility/2006">
                <mc:Choice xmlns:v="urn:schemas-microsoft-com:vml" Requires="v">
                  <p:oleObj name="Equation" r:id="rId11" imgW="266469" imgH="203024" progId="Equation.3">
                    <p:embed/>
                  </p:oleObj>
                </mc:Choice>
                <mc:Fallback>
                  <p:oleObj name="Equation" r:id="rId11" imgW="266469" imgH="203024" progId="Equation.3">
                    <p:embed/>
                    <p:pic>
                      <p:nvPicPr>
                        <p:cNvPr id="79885" name="Object 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49" y="2205"/>
                          <a:ext cx="166" cy="1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9886" name="Object 18"/>
            <p:cNvGraphicFramePr>
              <a:graphicFrameLocks noChangeAspect="1"/>
            </p:cNvGraphicFramePr>
            <p:nvPr/>
          </p:nvGraphicFramePr>
          <p:xfrm>
            <a:off x="4881" y="2213"/>
            <a:ext cx="95" cy="113"/>
          </p:xfrm>
          <a:graphic>
            <a:graphicData uri="http://schemas.openxmlformats.org/presentationml/2006/ole">
              <mc:AlternateContent xmlns:mc="http://schemas.openxmlformats.org/markup-compatibility/2006">
                <mc:Choice xmlns:v="urn:schemas-microsoft-com:vml" Requires="v">
                  <p:oleObj name="Equation" r:id="rId13" imgW="152202" imgH="177569" progId="Equation.3">
                    <p:embed/>
                  </p:oleObj>
                </mc:Choice>
                <mc:Fallback>
                  <p:oleObj name="Equation" r:id="rId13" imgW="152202" imgH="177569" progId="Equation.3">
                    <p:embed/>
                    <p:pic>
                      <p:nvPicPr>
                        <p:cNvPr id="79886" name="Object 1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81" y="2213"/>
                          <a:ext cx="95" cy="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9887" name="Line 19"/>
            <p:cNvSpPr>
              <a:spLocks noChangeShapeType="1"/>
            </p:cNvSpPr>
            <p:nvPr/>
          </p:nvSpPr>
          <p:spPr bwMode="auto">
            <a:xfrm>
              <a:off x="5224" y="2024"/>
              <a:ext cx="0" cy="16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fr-FR"/>
            </a:p>
          </p:txBody>
        </p:sp>
        <p:graphicFrame>
          <p:nvGraphicFramePr>
            <p:cNvPr id="79888" name="Object 20"/>
            <p:cNvGraphicFramePr>
              <a:graphicFrameLocks noChangeAspect="1"/>
            </p:cNvGraphicFramePr>
            <p:nvPr/>
          </p:nvGraphicFramePr>
          <p:xfrm>
            <a:off x="5269" y="1989"/>
            <a:ext cx="150" cy="129"/>
          </p:xfrm>
          <a:graphic>
            <a:graphicData uri="http://schemas.openxmlformats.org/presentationml/2006/ole">
              <mc:AlternateContent xmlns:mc="http://schemas.openxmlformats.org/markup-compatibility/2006">
                <mc:Choice xmlns:v="urn:schemas-microsoft-com:vml" Requires="v">
                  <p:oleObj name="Equation" r:id="rId15" imgW="241195" imgH="203112" progId="Equation.3">
                    <p:embed/>
                  </p:oleObj>
                </mc:Choice>
                <mc:Fallback>
                  <p:oleObj name="Equation" r:id="rId15" imgW="241195" imgH="203112" progId="Equation.3">
                    <p:embed/>
                    <p:pic>
                      <p:nvPicPr>
                        <p:cNvPr id="79888" name="Object 2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69" y="1989"/>
                          <a:ext cx="150" cy="1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9889" name="Freeform 21"/>
            <p:cNvSpPr>
              <a:spLocks/>
            </p:cNvSpPr>
            <p:nvPr/>
          </p:nvSpPr>
          <p:spPr bwMode="auto">
            <a:xfrm>
              <a:off x="4112" y="1808"/>
              <a:ext cx="616" cy="200"/>
            </a:xfrm>
            <a:custGeom>
              <a:avLst/>
              <a:gdLst>
                <a:gd name="T0" fmla="*/ 0 w 616"/>
                <a:gd name="T1" fmla="*/ 200 h 200"/>
                <a:gd name="T2" fmla="*/ 328 w 616"/>
                <a:gd name="T3" fmla="*/ 152 h 200"/>
                <a:gd name="T4" fmla="*/ 464 w 616"/>
                <a:gd name="T5" fmla="*/ 40 h 200"/>
                <a:gd name="T6" fmla="*/ 528 w 616"/>
                <a:gd name="T7" fmla="*/ 0 h 200"/>
                <a:gd name="T8" fmla="*/ 584 w 616"/>
                <a:gd name="T9" fmla="*/ 48 h 200"/>
                <a:gd name="T10" fmla="*/ 600 w 616"/>
                <a:gd name="T11" fmla="*/ 152 h 200"/>
                <a:gd name="T12" fmla="*/ 616 w 616"/>
                <a:gd name="T13" fmla="*/ 200 h 200"/>
                <a:gd name="T14" fmla="*/ 0 60000 65536"/>
                <a:gd name="T15" fmla="*/ 0 60000 65536"/>
                <a:gd name="T16" fmla="*/ 0 60000 65536"/>
                <a:gd name="T17" fmla="*/ 0 60000 65536"/>
                <a:gd name="T18" fmla="*/ 0 60000 65536"/>
                <a:gd name="T19" fmla="*/ 0 60000 65536"/>
                <a:gd name="T20" fmla="*/ 0 60000 65536"/>
                <a:gd name="T21" fmla="*/ 0 w 616"/>
                <a:gd name="T22" fmla="*/ 0 h 200"/>
                <a:gd name="T23" fmla="*/ 616 w 616"/>
                <a:gd name="T24" fmla="*/ 200 h 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6" h="200">
                  <a:moveTo>
                    <a:pt x="0" y="200"/>
                  </a:moveTo>
                  <a:lnTo>
                    <a:pt x="328" y="152"/>
                  </a:lnTo>
                  <a:lnTo>
                    <a:pt x="464" y="40"/>
                  </a:lnTo>
                  <a:lnTo>
                    <a:pt x="528" y="0"/>
                  </a:lnTo>
                  <a:lnTo>
                    <a:pt x="584" y="48"/>
                  </a:lnTo>
                  <a:lnTo>
                    <a:pt x="600" y="152"/>
                  </a:lnTo>
                  <a:lnTo>
                    <a:pt x="616" y="200"/>
                  </a:lnTo>
                </a:path>
              </a:pathLst>
            </a:custGeom>
            <a:noFill/>
            <a:ln w="9525">
              <a:solidFill>
                <a:srgbClr val="FF33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fr-FR"/>
            </a:p>
          </p:txBody>
        </p:sp>
        <p:sp>
          <p:nvSpPr>
            <p:cNvPr id="79890" name="Line 22"/>
            <p:cNvSpPr>
              <a:spLocks noChangeShapeType="1"/>
            </p:cNvSpPr>
            <p:nvPr/>
          </p:nvSpPr>
          <p:spPr bwMode="auto">
            <a:xfrm>
              <a:off x="4704" y="1904"/>
              <a:ext cx="144" cy="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fr-FR"/>
            </a:p>
          </p:txBody>
        </p:sp>
      </p:grpSp>
      <p:sp>
        <p:nvSpPr>
          <p:cNvPr id="2" name="Rectangle 2">
            <a:extLst>
              <a:ext uri="{FF2B5EF4-FFF2-40B4-BE49-F238E27FC236}">
                <a16:creationId xmlns:a16="http://schemas.microsoft.com/office/drawing/2014/main" id="{6E71CA48-DC67-EC6C-10A8-E561E117D5BC}"/>
              </a:ext>
            </a:extLst>
          </p:cNvPr>
          <p:cNvSpPr>
            <a:spLocks noChangeArrowheads="1"/>
          </p:cNvSpPr>
          <p:nvPr/>
        </p:nvSpPr>
        <p:spPr bwMode="auto">
          <a:xfrm>
            <a:off x="-10886" y="-32544"/>
            <a:ext cx="9144000" cy="1143000"/>
          </a:xfrm>
          <a:prstGeom prst="rect">
            <a:avLst/>
          </a:prstGeom>
          <a:solidFill>
            <a:srgbClr val="4F81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fontAlgn="auto">
              <a:spcBef>
                <a:spcPts val="0"/>
              </a:spcBef>
              <a:spcAft>
                <a:spcPts val="0"/>
              </a:spcAft>
              <a:defRPr/>
            </a:pPr>
            <a:r>
              <a:rPr lang="en-US" sz="3200" kern="0" dirty="0">
                <a:solidFill>
                  <a:sysClr val="window" lastClr="FFFFFF"/>
                </a:solidFill>
                <a:cs typeface="Arial" charset="0"/>
              </a:rPr>
              <a:t>Time Domain Solutions</a:t>
            </a:r>
          </a:p>
          <a:p>
            <a:pPr fontAlgn="auto">
              <a:spcBef>
                <a:spcPts val="0"/>
              </a:spcBef>
              <a:spcAft>
                <a:spcPts val="0"/>
              </a:spcAft>
              <a:defRPr/>
            </a:pPr>
            <a:r>
              <a:rPr lang="en-US" sz="3200" kern="0" dirty="0">
                <a:solidFill>
                  <a:sysClr val="window" lastClr="FFFFFF"/>
                </a:solidFill>
                <a:cs typeface="Arial" charset="0"/>
              </a:rPr>
              <a:t>Line terminated on a capacitance</a:t>
            </a:r>
          </a:p>
        </p:txBody>
      </p:sp>
    </p:spTree>
  </p:cSld>
  <p:clrMapOvr>
    <a:masterClrMapping/>
  </p:clrMapOvr>
  <p:transition spd="med">
    <p:randomBar dir="vert"/>
    <p:sndAc>
      <p:end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10370">
                                            <p:txEl>
                                              <p:pRg st="7" end="7"/>
                                            </p:txEl>
                                          </p:spTgt>
                                        </p:tgtEl>
                                        <p:attrNameLst>
                                          <p:attrName>style.visibility</p:attrName>
                                        </p:attrNameLst>
                                      </p:cBhvr>
                                      <p:to>
                                        <p:strVal val="visible"/>
                                      </p:to>
                                    </p:set>
                                  </p:childTnLst>
                                </p:cTn>
                              </p:par>
                              <p:par>
                                <p:cTn id="7" presetID="14" presetClass="entr" presetSubtype="10" fill="hold" nodeType="withEffect">
                                  <p:stCondLst>
                                    <p:cond delay="0"/>
                                  </p:stCondLst>
                                  <p:childTnLst>
                                    <p:set>
                                      <p:cBhvr>
                                        <p:cTn id="8" dur="1" fill="hold">
                                          <p:stCondLst>
                                            <p:cond delay="0"/>
                                          </p:stCondLst>
                                        </p:cTn>
                                        <p:tgtEl>
                                          <p:spTgt spid="1210377"/>
                                        </p:tgtEl>
                                        <p:attrNameLst>
                                          <p:attrName>style.visibility</p:attrName>
                                        </p:attrNameLst>
                                      </p:cBhvr>
                                      <p:to>
                                        <p:strVal val="visible"/>
                                      </p:to>
                                    </p:set>
                                    <p:animEffect transition="in" filter="randombar(horizontal)">
                                      <p:cBhvr>
                                        <p:cTn id="9" dur="500"/>
                                        <p:tgtEl>
                                          <p:spTgt spid="121037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10370">
                                            <p:txEl>
                                              <p:pRg st="12" end="12"/>
                                            </p:txEl>
                                          </p:spTgt>
                                        </p:tgtEl>
                                        <p:attrNameLst>
                                          <p:attrName>style.visibility</p:attrName>
                                        </p:attrNameLst>
                                      </p:cBhvr>
                                      <p:to>
                                        <p:strVal val="visible"/>
                                      </p:to>
                                    </p:set>
                                  </p:childTnLst>
                                </p:cTn>
                              </p:par>
                              <p:par>
                                <p:cTn id="14" presetID="14" presetClass="entr" presetSubtype="10" fill="hold" nodeType="withEffect">
                                  <p:stCondLst>
                                    <p:cond delay="0"/>
                                  </p:stCondLst>
                                  <p:childTnLst>
                                    <p:set>
                                      <p:cBhvr>
                                        <p:cTn id="15" dur="1" fill="hold">
                                          <p:stCondLst>
                                            <p:cond delay="0"/>
                                          </p:stCondLst>
                                        </p:cTn>
                                        <p:tgtEl>
                                          <p:spTgt spid="1210378"/>
                                        </p:tgtEl>
                                        <p:attrNameLst>
                                          <p:attrName>style.visibility</p:attrName>
                                        </p:attrNameLst>
                                      </p:cBhvr>
                                      <p:to>
                                        <p:strVal val="visible"/>
                                      </p:to>
                                    </p:set>
                                    <p:animEffect transition="in" filter="randombar(horizontal)">
                                      <p:cBhvr>
                                        <p:cTn id="16" dur="500"/>
                                        <p:tgtEl>
                                          <p:spTgt spid="1210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0370" grpId="0" build="p" bldLvl="2"/>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17" descr="fig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0000">
            <a:off x="622300" y="4073525"/>
            <a:ext cx="5711825"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Rectangle 2"/>
          <p:cNvSpPr>
            <a:spLocks noChangeArrowheads="1"/>
          </p:cNvSpPr>
          <p:nvPr/>
        </p:nvSpPr>
        <p:spPr bwMode="auto">
          <a:xfrm>
            <a:off x="457200" y="1104900"/>
            <a:ext cx="8328025"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pPr eaLnBrk="1" hangingPunct="1">
              <a:lnSpc>
                <a:spcPct val="80000"/>
              </a:lnSpc>
              <a:spcBef>
                <a:spcPct val="20000"/>
              </a:spcBef>
              <a:buClr>
                <a:schemeClr val="accent1"/>
              </a:buClr>
              <a:buFont typeface="Wingdings" charset="2"/>
              <a:buChar char=""/>
            </a:pPr>
            <a:endParaRPr kumimoji="1" lang="en-US" altLang="en-US" sz="200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a:solidFill>
                <a:schemeClr val="tx1"/>
              </a:solidFill>
            </a:endParaRPr>
          </a:p>
          <a:p>
            <a:pPr eaLnBrk="1" hangingPunct="1">
              <a:lnSpc>
                <a:spcPct val="80000"/>
              </a:lnSpc>
              <a:spcBef>
                <a:spcPct val="20000"/>
              </a:spcBef>
              <a:buClr>
                <a:schemeClr val="accent1"/>
              </a:buClr>
              <a:buFont typeface="Wingdings" charset="2"/>
              <a:buChar char=""/>
            </a:pPr>
            <a:r>
              <a:rPr kumimoji="1" lang="fr-CH" altLang="en-US" sz="2000">
                <a:solidFill>
                  <a:schemeClr val="tx1"/>
                </a:solidFill>
              </a:rPr>
              <a:t>And, </a:t>
            </a:r>
          </a:p>
          <a:p>
            <a:pPr eaLnBrk="1" hangingPunct="1">
              <a:lnSpc>
                <a:spcPct val="80000"/>
              </a:lnSpc>
              <a:spcBef>
                <a:spcPct val="20000"/>
              </a:spcBef>
              <a:buClr>
                <a:schemeClr val="accent1"/>
              </a:buClr>
              <a:buFont typeface="Wingdings" charset="2"/>
              <a:buChar char=""/>
            </a:pPr>
            <a:endParaRPr kumimoji="1" lang="fr-CH" altLang="en-US" sz="200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200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800">
              <a:solidFill>
                <a:schemeClr val="tx1"/>
              </a:solidFill>
            </a:endParaRPr>
          </a:p>
          <a:p>
            <a:pPr eaLnBrk="1" hangingPunct="1">
              <a:lnSpc>
                <a:spcPct val="80000"/>
              </a:lnSpc>
              <a:spcBef>
                <a:spcPct val="20000"/>
              </a:spcBef>
              <a:buClr>
                <a:schemeClr val="accent1"/>
              </a:buClr>
              <a:buFont typeface="Wingdings" charset="2"/>
              <a:buChar char=""/>
            </a:pPr>
            <a:endParaRPr kumimoji="1" lang="fr-CH" altLang="en-US" sz="800">
              <a:solidFill>
                <a:schemeClr val="tx1"/>
              </a:solidFill>
            </a:endParaRPr>
          </a:p>
        </p:txBody>
      </p:sp>
      <p:sp>
        <p:nvSpPr>
          <p:cNvPr id="81924" name="Rectangle 4"/>
          <p:cNvSpPr>
            <a:spLocks noGrp="1" noChangeArrowheads="1"/>
          </p:cNvSpPr>
          <p:nvPr>
            <p:ph type="body" idx="1"/>
          </p:nvPr>
        </p:nvSpPr>
        <p:spPr>
          <a:xfrm>
            <a:off x="419100" y="1130300"/>
            <a:ext cx="8328025" cy="2251075"/>
          </a:xfrm>
          <a:noFill/>
        </p:spPr>
        <p:txBody>
          <a:bodyPr/>
          <a:lstStyle/>
          <a:p>
            <a:pPr eaLnBrk="1" hangingPunct="1">
              <a:lnSpc>
                <a:spcPct val="80000"/>
              </a:lnSpc>
            </a:pPr>
            <a:endParaRPr lang="fr-CH" altLang="en-US">
              <a:ea typeface="ＭＳ Ｐゴシック" charset="-128"/>
            </a:endParaRPr>
          </a:p>
          <a:p>
            <a:pPr eaLnBrk="1" hangingPunct="1">
              <a:lnSpc>
                <a:spcPct val="80000"/>
              </a:lnSpc>
            </a:pPr>
            <a:endParaRPr lang="fr-CH" altLang="en-US" sz="2000">
              <a:ea typeface="ＭＳ Ｐゴシック" charset="-128"/>
            </a:endParaRPr>
          </a:p>
          <a:p>
            <a:pPr eaLnBrk="1" hangingPunct="1">
              <a:lnSpc>
                <a:spcPct val="80000"/>
              </a:lnSpc>
            </a:pPr>
            <a:endParaRPr lang="fr-CH" altLang="en-US" sz="2000">
              <a:ea typeface="ＭＳ Ｐゴシック" charset="-128"/>
            </a:endParaRPr>
          </a:p>
          <a:p>
            <a:pPr eaLnBrk="1" hangingPunct="1">
              <a:lnSpc>
                <a:spcPct val="80000"/>
              </a:lnSpc>
            </a:pPr>
            <a:endParaRPr lang="fr-CH" altLang="en-US" sz="800">
              <a:ea typeface="ＭＳ Ｐゴシック" charset="-128"/>
            </a:endParaRPr>
          </a:p>
          <a:p>
            <a:pPr eaLnBrk="1" hangingPunct="1">
              <a:lnSpc>
                <a:spcPct val="80000"/>
              </a:lnSpc>
            </a:pPr>
            <a:endParaRPr lang="fr-CH" altLang="en-US" sz="800">
              <a:ea typeface="ＭＳ Ｐゴシック" charset="-128"/>
            </a:endParaRPr>
          </a:p>
        </p:txBody>
      </p:sp>
      <p:graphicFrame>
        <p:nvGraphicFramePr>
          <p:cNvPr id="81925" name="Object 7"/>
          <p:cNvGraphicFramePr>
            <a:graphicFrameLocks noChangeAspect="1"/>
          </p:cNvGraphicFramePr>
          <p:nvPr/>
        </p:nvGraphicFramePr>
        <p:xfrm>
          <a:off x="947738" y="2514600"/>
          <a:ext cx="2962275" cy="1762125"/>
        </p:xfrm>
        <a:graphic>
          <a:graphicData uri="http://schemas.openxmlformats.org/presentationml/2006/ole">
            <mc:AlternateContent xmlns:mc="http://schemas.openxmlformats.org/markup-compatibility/2006">
              <mc:Choice xmlns:v="urn:schemas-microsoft-com:vml" Requires="v">
                <p:oleObj name="Equation" r:id="rId4" imgW="1701800" imgH="990600" progId="Equation.3">
                  <p:embed/>
                </p:oleObj>
              </mc:Choice>
              <mc:Fallback>
                <p:oleObj name="Equation" r:id="rId4" imgW="1701800" imgH="990600" progId="Equation.3">
                  <p:embed/>
                  <p:pic>
                    <p:nvPicPr>
                      <p:cNvPr id="81925"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7738" y="2514600"/>
                        <a:ext cx="2962275"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1926" name="Object 10"/>
          <p:cNvGraphicFramePr>
            <a:graphicFrameLocks noChangeAspect="1"/>
          </p:cNvGraphicFramePr>
          <p:nvPr/>
        </p:nvGraphicFramePr>
        <p:xfrm>
          <a:off x="5910263" y="4638675"/>
          <a:ext cx="466725" cy="231775"/>
        </p:xfrm>
        <a:graphic>
          <a:graphicData uri="http://schemas.openxmlformats.org/presentationml/2006/ole">
            <mc:AlternateContent xmlns:mc="http://schemas.openxmlformats.org/markup-compatibility/2006">
              <mc:Choice xmlns:v="urn:schemas-microsoft-com:vml" Requires="v">
                <p:oleObj name="Equation" r:id="rId6" imgW="469900" imgH="228600" progId="Equation.3">
                  <p:embed/>
                </p:oleObj>
              </mc:Choice>
              <mc:Fallback>
                <p:oleObj name="Equation" r:id="rId6" imgW="469900" imgH="228600" progId="Equation.3">
                  <p:embed/>
                  <p:pic>
                    <p:nvPicPr>
                      <p:cNvPr id="81926"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0263" y="4638675"/>
                        <a:ext cx="466725" cy="231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1927" name="Rectangle 11"/>
          <p:cNvSpPr>
            <a:spLocks noChangeArrowheads="1"/>
          </p:cNvSpPr>
          <p:nvPr/>
        </p:nvSpPr>
        <p:spPr bwMode="auto">
          <a:xfrm>
            <a:off x="7023100" y="3949700"/>
            <a:ext cx="520700" cy="203200"/>
          </a:xfrm>
          <a:prstGeom prst="rect">
            <a:avLst/>
          </a:prstGeom>
          <a:solidFill>
            <a:schemeClr val="bg1"/>
          </a:solidFill>
          <a:ln w="9525">
            <a:solidFill>
              <a:schemeClr val="bg1"/>
            </a:solidFill>
            <a:miter lim="800000"/>
            <a:headEnd/>
            <a:tailEnd/>
          </a:ln>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81928" name="Rectangle 12"/>
          <p:cNvSpPr>
            <a:spLocks noChangeArrowheads="1"/>
          </p:cNvSpPr>
          <p:nvPr/>
        </p:nvSpPr>
        <p:spPr bwMode="auto">
          <a:xfrm flipV="1">
            <a:off x="4254500" y="3848100"/>
            <a:ext cx="342900" cy="241300"/>
          </a:xfrm>
          <a:prstGeom prst="rect">
            <a:avLst/>
          </a:prstGeom>
          <a:solidFill>
            <a:schemeClr val="bg1"/>
          </a:solidFill>
          <a:ln w="9525">
            <a:solidFill>
              <a:schemeClr val="bg1"/>
            </a:solidFill>
            <a:miter lim="800000"/>
            <a:headEnd/>
            <a:tailEnd/>
          </a:ln>
        </p:spPr>
        <p:txBody>
          <a:bodyPr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81929" name="Object 13"/>
          <p:cNvGraphicFramePr>
            <a:graphicFrameLocks noChangeAspect="1"/>
          </p:cNvGraphicFramePr>
          <p:nvPr/>
        </p:nvGraphicFramePr>
        <p:xfrm>
          <a:off x="4381500" y="4267200"/>
          <a:ext cx="301625" cy="234950"/>
        </p:xfrm>
        <a:graphic>
          <a:graphicData uri="http://schemas.openxmlformats.org/presentationml/2006/ole">
            <mc:AlternateContent xmlns:mc="http://schemas.openxmlformats.org/markup-compatibility/2006">
              <mc:Choice xmlns:v="urn:schemas-microsoft-com:vml" Requires="v">
                <p:oleObj name="Equation" r:id="rId8" imgW="266469" imgH="203024" progId="Equation.3">
                  <p:embed/>
                </p:oleObj>
              </mc:Choice>
              <mc:Fallback>
                <p:oleObj name="Equation" r:id="rId8" imgW="266469" imgH="203024" progId="Equation.3">
                  <p:embed/>
                  <p:pic>
                    <p:nvPicPr>
                      <p:cNvPr id="81929" name="Object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81500" y="4267200"/>
                        <a:ext cx="301625" cy="234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1930" name="Rectangle 14"/>
          <p:cNvSpPr>
            <a:spLocks noChangeArrowheads="1"/>
          </p:cNvSpPr>
          <p:nvPr/>
        </p:nvSpPr>
        <p:spPr bwMode="auto">
          <a:xfrm>
            <a:off x="3708400" y="4826000"/>
            <a:ext cx="203200" cy="177800"/>
          </a:xfrm>
          <a:prstGeom prst="rect">
            <a:avLst/>
          </a:prstGeom>
          <a:solidFill>
            <a:schemeClr val="bg1"/>
          </a:solidFill>
          <a:ln w="9525">
            <a:solidFill>
              <a:schemeClr val="bg1"/>
            </a:solidFill>
            <a:miter lim="800000"/>
            <a:headEnd/>
            <a:tailEnd/>
          </a:ln>
        </p:spPr>
        <p:txBody>
          <a:bodyPr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81931" name="Object 15"/>
          <p:cNvGraphicFramePr>
            <a:graphicFrameLocks noChangeAspect="1"/>
          </p:cNvGraphicFramePr>
          <p:nvPr/>
        </p:nvGraphicFramePr>
        <p:xfrm>
          <a:off x="4403725" y="4852988"/>
          <a:ext cx="396875" cy="255587"/>
        </p:xfrm>
        <a:graphic>
          <a:graphicData uri="http://schemas.openxmlformats.org/presentationml/2006/ole">
            <mc:AlternateContent xmlns:mc="http://schemas.openxmlformats.org/markup-compatibility/2006">
              <mc:Choice xmlns:v="urn:schemas-microsoft-com:vml" Requires="v">
                <p:oleObj name="Equation" r:id="rId10" imgW="342603" imgH="215713" progId="Equation.3">
                  <p:embed/>
                </p:oleObj>
              </mc:Choice>
              <mc:Fallback>
                <p:oleObj name="Equation" r:id="rId10" imgW="342603" imgH="215713" progId="Equation.3">
                  <p:embed/>
                  <p:pic>
                    <p:nvPicPr>
                      <p:cNvPr id="81931" name="Object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03725" y="4852988"/>
                        <a:ext cx="396875" cy="2555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1932" name="Object 16"/>
          <p:cNvGraphicFramePr>
            <a:graphicFrameLocks noChangeAspect="1"/>
          </p:cNvGraphicFramePr>
          <p:nvPr/>
        </p:nvGraphicFramePr>
        <p:xfrm>
          <a:off x="976313" y="1233488"/>
          <a:ext cx="2344737" cy="768350"/>
        </p:xfrm>
        <a:graphic>
          <a:graphicData uri="http://schemas.openxmlformats.org/presentationml/2006/ole">
            <mc:AlternateContent xmlns:mc="http://schemas.openxmlformats.org/markup-compatibility/2006">
              <mc:Choice xmlns:v="urn:schemas-microsoft-com:vml" Requires="v">
                <p:oleObj name="Equation" r:id="rId12" imgW="1346200" imgH="431800" progId="Equation.3">
                  <p:embed/>
                </p:oleObj>
              </mc:Choice>
              <mc:Fallback>
                <p:oleObj name="Equation" r:id="rId12" imgW="1346200" imgH="431800" progId="Equation.3">
                  <p:embed/>
                  <p:pic>
                    <p:nvPicPr>
                      <p:cNvPr id="81932" name="Object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6313" y="1233488"/>
                        <a:ext cx="2344737"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1933" name="Rectangle 18"/>
          <p:cNvSpPr>
            <a:spLocks noChangeArrowheads="1"/>
          </p:cNvSpPr>
          <p:nvPr/>
        </p:nvSpPr>
        <p:spPr bwMode="auto">
          <a:xfrm>
            <a:off x="4457700" y="4584700"/>
            <a:ext cx="444500" cy="165100"/>
          </a:xfrm>
          <a:prstGeom prst="rect">
            <a:avLst/>
          </a:prstGeom>
          <a:solidFill>
            <a:schemeClr val="bg1"/>
          </a:solidFill>
          <a:ln w="9525">
            <a:solidFill>
              <a:schemeClr val="bg1"/>
            </a:solidFill>
            <a:miter lim="800000"/>
            <a:headEnd/>
            <a:tailEnd/>
          </a:ln>
        </p:spPr>
        <p:txBody>
          <a:bodyPr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pSp>
        <p:nvGrpSpPr>
          <p:cNvPr id="81934" name="Group 19"/>
          <p:cNvGrpSpPr>
            <a:grpSpLocks/>
          </p:cNvGrpSpPr>
          <p:nvPr/>
        </p:nvGrpSpPr>
        <p:grpSpPr bwMode="auto">
          <a:xfrm>
            <a:off x="6007100" y="1371600"/>
            <a:ext cx="2608263" cy="1104900"/>
            <a:chOff x="3872" y="1808"/>
            <a:chExt cx="1643" cy="696"/>
          </a:xfrm>
        </p:grpSpPr>
        <p:sp>
          <p:nvSpPr>
            <p:cNvPr id="81935" name="Freeform 20"/>
            <p:cNvSpPr>
              <a:spLocks/>
            </p:cNvSpPr>
            <p:nvPr/>
          </p:nvSpPr>
          <p:spPr bwMode="auto">
            <a:xfrm>
              <a:off x="3872" y="2008"/>
              <a:ext cx="1296" cy="496"/>
            </a:xfrm>
            <a:custGeom>
              <a:avLst/>
              <a:gdLst>
                <a:gd name="T0" fmla="*/ 0 w 1296"/>
                <a:gd name="T1" fmla="*/ 0 h 496"/>
                <a:gd name="T2" fmla="*/ 1296 w 1296"/>
                <a:gd name="T3" fmla="*/ 0 h 496"/>
                <a:gd name="T4" fmla="*/ 1296 w 1296"/>
                <a:gd name="T5" fmla="*/ 496 h 496"/>
                <a:gd name="T6" fmla="*/ 16 w 1296"/>
                <a:gd name="T7" fmla="*/ 496 h 496"/>
                <a:gd name="T8" fmla="*/ 0 60000 65536"/>
                <a:gd name="T9" fmla="*/ 0 60000 65536"/>
                <a:gd name="T10" fmla="*/ 0 60000 65536"/>
                <a:gd name="T11" fmla="*/ 0 60000 65536"/>
                <a:gd name="T12" fmla="*/ 0 w 1296"/>
                <a:gd name="T13" fmla="*/ 0 h 496"/>
                <a:gd name="T14" fmla="*/ 1296 w 1296"/>
                <a:gd name="T15" fmla="*/ 496 h 496"/>
              </a:gdLst>
              <a:ahLst/>
              <a:cxnLst>
                <a:cxn ang="T8">
                  <a:pos x="T0" y="T1"/>
                </a:cxn>
                <a:cxn ang="T9">
                  <a:pos x="T2" y="T3"/>
                </a:cxn>
                <a:cxn ang="T10">
                  <a:pos x="T4" y="T5"/>
                </a:cxn>
                <a:cxn ang="T11">
                  <a:pos x="T6" y="T7"/>
                </a:cxn>
              </a:cxnLst>
              <a:rect l="T12" t="T13" r="T14" b="T15"/>
              <a:pathLst>
                <a:path w="1296" h="496">
                  <a:moveTo>
                    <a:pt x="0" y="0"/>
                  </a:moveTo>
                  <a:lnTo>
                    <a:pt x="1296" y="0"/>
                  </a:lnTo>
                  <a:lnTo>
                    <a:pt x="1296" y="496"/>
                  </a:lnTo>
                  <a:lnTo>
                    <a:pt x="16" y="496"/>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fr-FR"/>
            </a:p>
          </p:txBody>
        </p:sp>
        <p:sp>
          <p:nvSpPr>
            <p:cNvPr id="81936" name="Rectangle 21"/>
            <p:cNvSpPr>
              <a:spLocks noChangeArrowheads="1"/>
            </p:cNvSpPr>
            <p:nvPr/>
          </p:nvSpPr>
          <p:spPr bwMode="auto">
            <a:xfrm>
              <a:off x="5032" y="2224"/>
              <a:ext cx="288" cy="72"/>
            </a:xfrm>
            <a:prstGeom prst="rect">
              <a:avLst/>
            </a:prstGeom>
            <a:solidFill>
              <a:schemeClr val="bg1"/>
            </a:solidFill>
            <a:ln w="9525">
              <a:solidFill>
                <a:schemeClr val="tx1"/>
              </a:solidFill>
              <a:miter lim="800000"/>
              <a:headEnd/>
              <a:tailEnd/>
            </a:ln>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81937" name="Rectangle 22"/>
            <p:cNvSpPr>
              <a:spLocks noChangeArrowheads="1"/>
            </p:cNvSpPr>
            <p:nvPr/>
          </p:nvSpPr>
          <p:spPr bwMode="auto">
            <a:xfrm>
              <a:off x="4968" y="2176"/>
              <a:ext cx="64" cy="168"/>
            </a:xfrm>
            <a:prstGeom prst="rect">
              <a:avLst/>
            </a:prstGeom>
            <a:solidFill>
              <a:schemeClr val="bg1"/>
            </a:solidFill>
            <a:ln w="9525">
              <a:solidFill>
                <a:schemeClr val="bg1"/>
              </a:solidFill>
              <a:miter lim="800000"/>
              <a:headEnd/>
              <a:tailEnd/>
            </a:ln>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81938" name="Rectangle 23"/>
            <p:cNvSpPr>
              <a:spLocks noChangeArrowheads="1"/>
            </p:cNvSpPr>
            <p:nvPr/>
          </p:nvSpPr>
          <p:spPr bwMode="auto">
            <a:xfrm>
              <a:off x="5304" y="2184"/>
              <a:ext cx="64" cy="168"/>
            </a:xfrm>
            <a:prstGeom prst="rect">
              <a:avLst/>
            </a:prstGeom>
            <a:solidFill>
              <a:schemeClr val="bg1"/>
            </a:solidFill>
            <a:ln w="9525">
              <a:solidFill>
                <a:schemeClr val="bg1"/>
              </a:solidFill>
              <a:miter lim="800000"/>
              <a:headEnd/>
              <a:tailEnd/>
            </a:ln>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81939" name="Object 24"/>
            <p:cNvGraphicFramePr>
              <a:graphicFrameLocks noChangeAspect="1"/>
            </p:cNvGraphicFramePr>
            <p:nvPr/>
          </p:nvGraphicFramePr>
          <p:xfrm>
            <a:off x="5349" y="2205"/>
            <a:ext cx="166" cy="129"/>
          </p:xfrm>
          <a:graphic>
            <a:graphicData uri="http://schemas.openxmlformats.org/presentationml/2006/ole">
              <mc:AlternateContent xmlns:mc="http://schemas.openxmlformats.org/markup-compatibility/2006">
                <mc:Choice xmlns:v="urn:schemas-microsoft-com:vml" Requires="v">
                  <p:oleObj name="Equation" r:id="rId14" imgW="266469" imgH="203024" progId="Equation.3">
                    <p:embed/>
                  </p:oleObj>
                </mc:Choice>
                <mc:Fallback>
                  <p:oleObj name="Equation" r:id="rId14" imgW="266469" imgH="203024" progId="Equation.3">
                    <p:embed/>
                    <p:pic>
                      <p:nvPicPr>
                        <p:cNvPr id="81939" name="Object 2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49" y="2205"/>
                          <a:ext cx="166" cy="1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1940" name="Object 25"/>
            <p:cNvGraphicFramePr>
              <a:graphicFrameLocks noChangeAspect="1"/>
            </p:cNvGraphicFramePr>
            <p:nvPr/>
          </p:nvGraphicFramePr>
          <p:xfrm>
            <a:off x="4881" y="2213"/>
            <a:ext cx="95" cy="113"/>
          </p:xfrm>
          <a:graphic>
            <a:graphicData uri="http://schemas.openxmlformats.org/presentationml/2006/ole">
              <mc:AlternateContent xmlns:mc="http://schemas.openxmlformats.org/markup-compatibility/2006">
                <mc:Choice xmlns:v="urn:schemas-microsoft-com:vml" Requires="v">
                  <p:oleObj name="Equation" r:id="rId16" imgW="152202" imgH="177569" progId="Equation.3">
                    <p:embed/>
                  </p:oleObj>
                </mc:Choice>
                <mc:Fallback>
                  <p:oleObj name="Equation" r:id="rId16" imgW="152202" imgH="177569" progId="Equation.3">
                    <p:embed/>
                    <p:pic>
                      <p:nvPicPr>
                        <p:cNvPr id="81940" name="Object 2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81" y="2213"/>
                          <a:ext cx="95" cy="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1941" name="Line 26"/>
            <p:cNvSpPr>
              <a:spLocks noChangeShapeType="1"/>
            </p:cNvSpPr>
            <p:nvPr/>
          </p:nvSpPr>
          <p:spPr bwMode="auto">
            <a:xfrm>
              <a:off x="5224" y="2024"/>
              <a:ext cx="0" cy="16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fr-FR"/>
            </a:p>
          </p:txBody>
        </p:sp>
        <p:graphicFrame>
          <p:nvGraphicFramePr>
            <p:cNvPr id="81942" name="Object 27"/>
            <p:cNvGraphicFramePr>
              <a:graphicFrameLocks noChangeAspect="1"/>
            </p:cNvGraphicFramePr>
            <p:nvPr/>
          </p:nvGraphicFramePr>
          <p:xfrm>
            <a:off x="5269" y="1989"/>
            <a:ext cx="150" cy="129"/>
          </p:xfrm>
          <a:graphic>
            <a:graphicData uri="http://schemas.openxmlformats.org/presentationml/2006/ole">
              <mc:AlternateContent xmlns:mc="http://schemas.openxmlformats.org/markup-compatibility/2006">
                <mc:Choice xmlns:v="urn:schemas-microsoft-com:vml" Requires="v">
                  <p:oleObj name="Equation" r:id="rId18" imgW="241195" imgH="203112" progId="Equation.3">
                    <p:embed/>
                  </p:oleObj>
                </mc:Choice>
                <mc:Fallback>
                  <p:oleObj name="Equation" r:id="rId18" imgW="241195" imgH="203112" progId="Equation.3">
                    <p:embed/>
                    <p:pic>
                      <p:nvPicPr>
                        <p:cNvPr id="81942" name="Object 2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269" y="1989"/>
                          <a:ext cx="150" cy="1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1943" name="Freeform 28"/>
            <p:cNvSpPr>
              <a:spLocks/>
            </p:cNvSpPr>
            <p:nvPr/>
          </p:nvSpPr>
          <p:spPr bwMode="auto">
            <a:xfrm>
              <a:off x="4112" y="1808"/>
              <a:ext cx="616" cy="200"/>
            </a:xfrm>
            <a:custGeom>
              <a:avLst/>
              <a:gdLst>
                <a:gd name="T0" fmla="*/ 0 w 616"/>
                <a:gd name="T1" fmla="*/ 200 h 200"/>
                <a:gd name="T2" fmla="*/ 328 w 616"/>
                <a:gd name="T3" fmla="*/ 152 h 200"/>
                <a:gd name="T4" fmla="*/ 464 w 616"/>
                <a:gd name="T5" fmla="*/ 40 h 200"/>
                <a:gd name="T6" fmla="*/ 528 w 616"/>
                <a:gd name="T7" fmla="*/ 0 h 200"/>
                <a:gd name="T8" fmla="*/ 584 w 616"/>
                <a:gd name="T9" fmla="*/ 48 h 200"/>
                <a:gd name="T10" fmla="*/ 600 w 616"/>
                <a:gd name="T11" fmla="*/ 152 h 200"/>
                <a:gd name="T12" fmla="*/ 616 w 616"/>
                <a:gd name="T13" fmla="*/ 200 h 200"/>
                <a:gd name="T14" fmla="*/ 0 60000 65536"/>
                <a:gd name="T15" fmla="*/ 0 60000 65536"/>
                <a:gd name="T16" fmla="*/ 0 60000 65536"/>
                <a:gd name="T17" fmla="*/ 0 60000 65536"/>
                <a:gd name="T18" fmla="*/ 0 60000 65536"/>
                <a:gd name="T19" fmla="*/ 0 60000 65536"/>
                <a:gd name="T20" fmla="*/ 0 60000 65536"/>
                <a:gd name="T21" fmla="*/ 0 w 616"/>
                <a:gd name="T22" fmla="*/ 0 h 200"/>
                <a:gd name="T23" fmla="*/ 616 w 616"/>
                <a:gd name="T24" fmla="*/ 200 h 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6" h="200">
                  <a:moveTo>
                    <a:pt x="0" y="200"/>
                  </a:moveTo>
                  <a:lnTo>
                    <a:pt x="328" y="152"/>
                  </a:lnTo>
                  <a:lnTo>
                    <a:pt x="464" y="40"/>
                  </a:lnTo>
                  <a:lnTo>
                    <a:pt x="528" y="0"/>
                  </a:lnTo>
                  <a:lnTo>
                    <a:pt x="584" y="48"/>
                  </a:lnTo>
                  <a:lnTo>
                    <a:pt x="600" y="152"/>
                  </a:lnTo>
                  <a:lnTo>
                    <a:pt x="616" y="200"/>
                  </a:lnTo>
                </a:path>
              </a:pathLst>
            </a:custGeom>
            <a:noFill/>
            <a:ln w="9525">
              <a:solidFill>
                <a:srgbClr val="FF33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fr-FR"/>
            </a:p>
          </p:txBody>
        </p:sp>
        <p:sp>
          <p:nvSpPr>
            <p:cNvPr id="81944" name="Line 29"/>
            <p:cNvSpPr>
              <a:spLocks noChangeShapeType="1"/>
            </p:cNvSpPr>
            <p:nvPr/>
          </p:nvSpPr>
          <p:spPr bwMode="auto">
            <a:xfrm>
              <a:off x="4704" y="1904"/>
              <a:ext cx="144" cy="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fr-FR"/>
            </a:p>
          </p:txBody>
        </p:sp>
      </p:grpSp>
      <p:sp>
        <p:nvSpPr>
          <p:cNvPr id="2" name="Rectangle 2">
            <a:extLst>
              <a:ext uri="{FF2B5EF4-FFF2-40B4-BE49-F238E27FC236}">
                <a16:creationId xmlns:a16="http://schemas.microsoft.com/office/drawing/2014/main" id="{B0A5DE86-860A-4561-61EF-F0F3DF0AD2C7}"/>
              </a:ext>
            </a:extLst>
          </p:cNvPr>
          <p:cNvSpPr>
            <a:spLocks noChangeArrowheads="1"/>
          </p:cNvSpPr>
          <p:nvPr/>
        </p:nvSpPr>
        <p:spPr bwMode="auto">
          <a:xfrm>
            <a:off x="-10886" y="-32544"/>
            <a:ext cx="9144000" cy="1143000"/>
          </a:xfrm>
          <a:prstGeom prst="rect">
            <a:avLst/>
          </a:prstGeom>
          <a:solidFill>
            <a:srgbClr val="4F81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fontAlgn="auto">
              <a:spcBef>
                <a:spcPts val="0"/>
              </a:spcBef>
              <a:spcAft>
                <a:spcPts val="0"/>
              </a:spcAft>
              <a:defRPr/>
            </a:pPr>
            <a:r>
              <a:rPr lang="en-US" sz="3200" kern="0" dirty="0">
                <a:solidFill>
                  <a:sysClr val="window" lastClr="FFFFFF"/>
                </a:solidFill>
                <a:cs typeface="Arial" charset="0"/>
              </a:rPr>
              <a:t>Time Domain Solutions</a:t>
            </a:r>
          </a:p>
          <a:p>
            <a:pPr fontAlgn="auto">
              <a:spcBef>
                <a:spcPts val="0"/>
              </a:spcBef>
              <a:spcAft>
                <a:spcPts val="0"/>
              </a:spcAft>
              <a:defRPr/>
            </a:pPr>
            <a:r>
              <a:rPr lang="en-US" sz="3200" kern="0" dirty="0">
                <a:solidFill>
                  <a:sysClr val="window" lastClr="FFFFFF"/>
                </a:solidFill>
                <a:cs typeface="Arial" charset="0"/>
              </a:rPr>
              <a:t>Line terminated on a capacitance</a:t>
            </a:r>
          </a:p>
        </p:txBody>
      </p:sp>
    </p:spTree>
  </p:cSld>
  <p:clrMapOvr>
    <a:masterClrMapping/>
  </p:clrMapOvr>
  <p:transition spd="med">
    <p:randomBar dir="vert"/>
    <p:sndAc>
      <p:endSnd/>
    </p:sndAc>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0" descr="fig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000">
            <a:off x="1304691" y="1307532"/>
            <a:ext cx="4289425"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Rectangle 3"/>
          <p:cNvSpPr>
            <a:spLocks noGrp="1" noChangeArrowheads="1"/>
          </p:cNvSpPr>
          <p:nvPr>
            <p:ph type="body" idx="1"/>
          </p:nvPr>
        </p:nvSpPr>
        <p:spPr>
          <a:xfrm>
            <a:off x="419100" y="1130300"/>
            <a:ext cx="8328025" cy="2251075"/>
          </a:xfrm>
          <a:noFill/>
        </p:spPr>
        <p:txBody>
          <a:bodyPr/>
          <a:lstStyle/>
          <a:p>
            <a:pPr eaLnBrk="1" hangingPunct="1">
              <a:lnSpc>
                <a:spcPct val="80000"/>
              </a:lnSpc>
            </a:pPr>
            <a:endParaRPr lang="fr-CH" altLang="en-US">
              <a:ea typeface="ＭＳ Ｐゴシック" charset="-128"/>
            </a:endParaRPr>
          </a:p>
          <a:p>
            <a:pPr eaLnBrk="1" hangingPunct="1">
              <a:lnSpc>
                <a:spcPct val="80000"/>
              </a:lnSpc>
            </a:pPr>
            <a:endParaRPr lang="fr-CH" altLang="en-US" sz="2000">
              <a:ea typeface="ＭＳ Ｐゴシック" charset="-128"/>
            </a:endParaRPr>
          </a:p>
          <a:p>
            <a:pPr eaLnBrk="1" hangingPunct="1">
              <a:lnSpc>
                <a:spcPct val="80000"/>
              </a:lnSpc>
            </a:pPr>
            <a:endParaRPr lang="fr-CH" altLang="en-US" sz="2000">
              <a:ea typeface="ＭＳ Ｐゴシック" charset="-128"/>
            </a:endParaRPr>
          </a:p>
          <a:p>
            <a:pPr eaLnBrk="1" hangingPunct="1">
              <a:lnSpc>
                <a:spcPct val="80000"/>
              </a:lnSpc>
            </a:pPr>
            <a:endParaRPr lang="fr-CH" altLang="en-US" sz="800">
              <a:ea typeface="ＭＳ Ｐゴシック" charset="-128"/>
            </a:endParaRPr>
          </a:p>
          <a:p>
            <a:pPr eaLnBrk="1" hangingPunct="1">
              <a:lnSpc>
                <a:spcPct val="80000"/>
              </a:lnSpc>
            </a:pPr>
            <a:endParaRPr lang="fr-CH" altLang="en-US" sz="800">
              <a:ea typeface="ＭＳ Ｐゴシック" charset="-128"/>
            </a:endParaRPr>
          </a:p>
        </p:txBody>
      </p:sp>
      <p:sp>
        <p:nvSpPr>
          <p:cNvPr id="83972" name="Rectangle 6"/>
          <p:cNvSpPr>
            <a:spLocks noChangeArrowheads="1"/>
          </p:cNvSpPr>
          <p:nvPr/>
        </p:nvSpPr>
        <p:spPr bwMode="auto">
          <a:xfrm flipV="1">
            <a:off x="7239000" y="3441700"/>
            <a:ext cx="342900" cy="241300"/>
          </a:xfrm>
          <a:prstGeom prst="rect">
            <a:avLst/>
          </a:prstGeom>
          <a:solidFill>
            <a:schemeClr val="bg1"/>
          </a:solidFill>
          <a:ln w="9525">
            <a:solidFill>
              <a:schemeClr val="bg1"/>
            </a:solidFill>
            <a:miter lim="800000"/>
            <a:headEnd/>
            <a:tailEnd/>
          </a:ln>
        </p:spPr>
        <p:txBody>
          <a:bodyPr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83973" name="Object 8"/>
          <p:cNvGraphicFramePr>
            <a:graphicFrameLocks noChangeAspect="1"/>
          </p:cNvGraphicFramePr>
          <p:nvPr/>
        </p:nvGraphicFramePr>
        <p:xfrm>
          <a:off x="4721225" y="4484688"/>
          <a:ext cx="338138" cy="217487"/>
        </p:xfrm>
        <a:graphic>
          <a:graphicData uri="http://schemas.openxmlformats.org/presentationml/2006/ole">
            <mc:AlternateContent xmlns:mc="http://schemas.openxmlformats.org/markup-compatibility/2006">
              <mc:Choice xmlns:v="urn:schemas-microsoft-com:vml" Requires="v">
                <p:oleObj name="Equation" r:id="rId4" imgW="342603" imgH="215713" progId="Equation.3">
                  <p:embed/>
                </p:oleObj>
              </mc:Choice>
              <mc:Fallback>
                <p:oleObj name="Equation" r:id="rId4" imgW="342603" imgH="215713" progId="Equation.3">
                  <p:embed/>
                  <p:pic>
                    <p:nvPicPr>
                      <p:cNvPr id="83973"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1225" y="4484688"/>
                        <a:ext cx="338138" cy="2174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3974" name="Object 9"/>
          <p:cNvGraphicFramePr>
            <a:graphicFrameLocks noChangeAspect="1"/>
          </p:cNvGraphicFramePr>
          <p:nvPr/>
        </p:nvGraphicFramePr>
        <p:xfrm>
          <a:off x="3717925" y="2746375"/>
          <a:ext cx="150813" cy="180975"/>
        </p:xfrm>
        <a:graphic>
          <a:graphicData uri="http://schemas.openxmlformats.org/presentationml/2006/ole">
            <mc:AlternateContent xmlns:mc="http://schemas.openxmlformats.org/markup-compatibility/2006">
              <mc:Choice xmlns:v="urn:schemas-microsoft-com:vml" Requires="v">
                <p:oleObj name="Equation" r:id="rId6" imgW="152202" imgH="177569" progId="Equation.3">
                  <p:embed/>
                </p:oleObj>
              </mc:Choice>
              <mc:Fallback>
                <p:oleObj name="Equation" r:id="rId6" imgW="152202" imgH="177569" progId="Equation.3">
                  <p:embed/>
                  <p:pic>
                    <p:nvPicPr>
                      <p:cNvPr id="83974"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17925" y="2746375"/>
                        <a:ext cx="150813" cy="180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83975" name="Group 11"/>
          <p:cNvGrpSpPr>
            <a:grpSpLocks/>
          </p:cNvGrpSpPr>
          <p:nvPr/>
        </p:nvGrpSpPr>
        <p:grpSpPr bwMode="auto">
          <a:xfrm>
            <a:off x="6561819" y="1385354"/>
            <a:ext cx="2608262" cy="1104900"/>
            <a:chOff x="3872" y="1808"/>
            <a:chExt cx="1643" cy="696"/>
          </a:xfrm>
        </p:grpSpPr>
        <p:sp>
          <p:nvSpPr>
            <p:cNvPr id="83976" name="Freeform 12"/>
            <p:cNvSpPr>
              <a:spLocks/>
            </p:cNvSpPr>
            <p:nvPr/>
          </p:nvSpPr>
          <p:spPr bwMode="auto">
            <a:xfrm>
              <a:off x="3872" y="2008"/>
              <a:ext cx="1296" cy="496"/>
            </a:xfrm>
            <a:custGeom>
              <a:avLst/>
              <a:gdLst>
                <a:gd name="T0" fmla="*/ 0 w 1296"/>
                <a:gd name="T1" fmla="*/ 0 h 496"/>
                <a:gd name="T2" fmla="*/ 1296 w 1296"/>
                <a:gd name="T3" fmla="*/ 0 h 496"/>
                <a:gd name="T4" fmla="*/ 1296 w 1296"/>
                <a:gd name="T5" fmla="*/ 496 h 496"/>
                <a:gd name="T6" fmla="*/ 16 w 1296"/>
                <a:gd name="T7" fmla="*/ 496 h 496"/>
                <a:gd name="T8" fmla="*/ 0 60000 65536"/>
                <a:gd name="T9" fmla="*/ 0 60000 65536"/>
                <a:gd name="T10" fmla="*/ 0 60000 65536"/>
                <a:gd name="T11" fmla="*/ 0 60000 65536"/>
                <a:gd name="T12" fmla="*/ 0 w 1296"/>
                <a:gd name="T13" fmla="*/ 0 h 496"/>
                <a:gd name="T14" fmla="*/ 1296 w 1296"/>
                <a:gd name="T15" fmla="*/ 496 h 496"/>
              </a:gdLst>
              <a:ahLst/>
              <a:cxnLst>
                <a:cxn ang="T8">
                  <a:pos x="T0" y="T1"/>
                </a:cxn>
                <a:cxn ang="T9">
                  <a:pos x="T2" y="T3"/>
                </a:cxn>
                <a:cxn ang="T10">
                  <a:pos x="T4" y="T5"/>
                </a:cxn>
                <a:cxn ang="T11">
                  <a:pos x="T6" y="T7"/>
                </a:cxn>
              </a:cxnLst>
              <a:rect l="T12" t="T13" r="T14" b="T15"/>
              <a:pathLst>
                <a:path w="1296" h="496">
                  <a:moveTo>
                    <a:pt x="0" y="0"/>
                  </a:moveTo>
                  <a:lnTo>
                    <a:pt x="1296" y="0"/>
                  </a:lnTo>
                  <a:lnTo>
                    <a:pt x="1296" y="496"/>
                  </a:lnTo>
                  <a:lnTo>
                    <a:pt x="16" y="496"/>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fr-FR"/>
            </a:p>
          </p:txBody>
        </p:sp>
        <p:sp>
          <p:nvSpPr>
            <p:cNvPr id="83977" name="Rectangle 13"/>
            <p:cNvSpPr>
              <a:spLocks noChangeArrowheads="1"/>
            </p:cNvSpPr>
            <p:nvPr/>
          </p:nvSpPr>
          <p:spPr bwMode="auto">
            <a:xfrm>
              <a:off x="5032" y="2224"/>
              <a:ext cx="288" cy="72"/>
            </a:xfrm>
            <a:prstGeom prst="rect">
              <a:avLst/>
            </a:prstGeom>
            <a:solidFill>
              <a:schemeClr val="bg1"/>
            </a:solidFill>
            <a:ln w="9525">
              <a:solidFill>
                <a:schemeClr val="tx1"/>
              </a:solidFill>
              <a:miter lim="800000"/>
              <a:headEnd/>
              <a:tailEnd/>
            </a:ln>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83978" name="Rectangle 14"/>
            <p:cNvSpPr>
              <a:spLocks noChangeArrowheads="1"/>
            </p:cNvSpPr>
            <p:nvPr/>
          </p:nvSpPr>
          <p:spPr bwMode="auto">
            <a:xfrm>
              <a:off x="4968" y="2176"/>
              <a:ext cx="64" cy="168"/>
            </a:xfrm>
            <a:prstGeom prst="rect">
              <a:avLst/>
            </a:prstGeom>
            <a:solidFill>
              <a:schemeClr val="bg1"/>
            </a:solidFill>
            <a:ln w="9525">
              <a:solidFill>
                <a:schemeClr val="bg1"/>
              </a:solidFill>
              <a:miter lim="800000"/>
              <a:headEnd/>
              <a:tailEnd/>
            </a:ln>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83979" name="Rectangle 15"/>
            <p:cNvSpPr>
              <a:spLocks noChangeArrowheads="1"/>
            </p:cNvSpPr>
            <p:nvPr/>
          </p:nvSpPr>
          <p:spPr bwMode="auto">
            <a:xfrm>
              <a:off x="5304" y="2184"/>
              <a:ext cx="64" cy="168"/>
            </a:xfrm>
            <a:prstGeom prst="rect">
              <a:avLst/>
            </a:prstGeom>
            <a:solidFill>
              <a:schemeClr val="bg1"/>
            </a:solidFill>
            <a:ln w="9525">
              <a:solidFill>
                <a:schemeClr val="bg1"/>
              </a:solidFill>
              <a:miter lim="800000"/>
              <a:headEnd/>
              <a:tailEnd/>
            </a:ln>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83980" name="Object 16"/>
            <p:cNvGraphicFramePr>
              <a:graphicFrameLocks noChangeAspect="1"/>
            </p:cNvGraphicFramePr>
            <p:nvPr/>
          </p:nvGraphicFramePr>
          <p:xfrm>
            <a:off x="5349" y="2205"/>
            <a:ext cx="166" cy="129"/>
          </p:xfrm>
          <a:graphic>
            <a:graphicData uri="http://schemas.openxmlformats.org/presentationml/2006/ole">
              <mc:AlternateContent xmlns:mc="http://schemas.openxmlformats.org/markup-compatibility/2006">
                <mc:Choice xmlns:v="urn:schemas-microsoft-com:vml" Requires="v">
                  <p:oleObj name="Equation" r:id="rId8" imgW="266469" imgH="203024" progId="Equation.3">
                    <p:embed/>
                  </p:oleObj>
                </mc:Choice>
                <mc:Fallback>
                  <p:oleObj name="Equation" r:id="rId8" imgW="266469" imgH="203024" progId="Equation.3">
                    <p:embed/>
                    <p:pic>
                      <p:nvPicPr>
                        <p:cNvPr id="83980" name="Object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49" y="2205"/>
                          <a:ext cx="166" cy="1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3981" name="Object 17"/>
            <p:cNvGraphicFramePr>
              <a:graphicFrameLocks noChangeAspect="1"/>
            </p:cNvGraphicFramePr>
            <p:nvPr/>
          </p:nvGraphicFramePr>
          <p:xfrm>
            <a:off x="4881" y="2213"/>
            <a:ext cx="95" cy="113"/>
          </p:xfrm>
          <a:graphic>
            <a:graphicData uri="http://schemas.openxmlformats.org/presentationml/2006/ole">
              <mc:AlternateContent xmlns:mc="http://schemas.openxmlformats.org/markup-compatibility/2006">
                <mc:Choice xmlns:v="urn:schemas-microsoft-com:vml" Requires="v">
                  <p:oleObj name="Equation" r:id="rId10" imgW="152202" imgH="177569" progId="Equation.3">
                    <p:embed/>
                  </p:oleObj>
                </mc:Choice>
                <mc:Fallback>
                  <p:oleObj name="Equation" r:id="rId10" imgW="152202" imgH="177569" progId="Equation.3">
                    <p:embed/>
                    <p:pic>
                      <p:nvPicPr>
                        <p:cNvPr id="83981" name="Object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81" y="2213"/>
                          <a:ext cx="95" cy="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3982" name="Line 18"/>
            <p:cNvSpPr>
              <a:spLocks noChangeShapeType="1"/>
            </p:cNvSpPr>
            <p:nvPr/>
          </p:nvSpPr>
          <p:spPr bwMode="auto">
            <a:xfrm>
              <a:off x="5224" y="2024"/>
              <a:ext cx="0" cy="16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fr-FR"/>
            </a:p>
          </p:txBody>
        </p:sp>
        <p:graphicFrame>
          <p:nvGraphicFramePr>
            <p:cNvPr id="83983" name="Object 19"/>
            <p:cNvGraphicFramePr>
              <a:graphicFrameLocks noChangeAspect="1"/>
            </p:cNvGraphicFramePr>
            <p:nvPr/>
          </p:nvGraphicFramePr>
          <p:xfrm>
            <a:off x="5269" y="1989"/>
            <a:ext cx="150" cy="129"/>
          </p:xfrm>
          <a:graphic>
            <a:graphicData uri="http://schemas.openxmlformats.org/presentationml/2006/ole">
              <mc:AlternateContent xmlns:mc="http://schemas.openxmlformats.org/markup-compatibility/2006">
                <mc:Choice xmlns:v="urn:schemas-microsoft-com:vml" Requires="v">
                  <p:oleObj name="Equation" r:id="rId12" imgW="241195" imgH="203112" progId="Equation.3">
                    <p:embed/>
                  </p:oleObj>
                </mc:Choice>
                <mc:Fallback>
                  <p:oleObj name="Equation" r:id="rId12" imgW="241195" imgH="203112" progId="Equation.3">
                    <p:embed/>
                    <p:pic>
                      <p:nvPicPr>
                        <p:cNvPr id="83983" name="Object 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69" y="1989"/>
                          <a:ext cx="150" cy="1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3984" name="Freeform 20"/>
            <p:cNvSpPr>
              <a:spLocks/>
            </p:cNvSpPr>
            <p:nvPr/>
          </p:nvSpPr>
          <p:spPr bwMode="auto">
            <a:xfrm>
              <a:off x="4112" y="1808"/>
              <a:ext cx="616" cy="200"/>
            </a:xfrm>
            <a:custGeom>
              <a:avLst/>
              <a:gdLst>
                <a:gd name="T0" fmla="*/ 0 w 616"/>
                <a:gd name="T1" fmla="*/ 200 h 200"/>
                <a:gd name="T2" fmla="*/ 328 w 616"/>
                <a:gd name="T3" fmla="*/ 152 h 200"/>
                <a:gd name="T4" fmla="*/ 464 w 616"/>
                <a:gd name="T5" fmla="*/ 40 h 200"/>
                <a:gd name="T6" fmla="*/ 528 w 616"/>
                <a:gd name="T7" fmla="*/ 0 h 200"/>
                <a:gd name="T8" fmla="*/ 584 w 616"/>
                <a:gd name="T9" fmla="*/ 48 h 200"/>
                <a:gd name="T10" fmla="*/ 600 w 616"/>
                <a:gd name="T11" fmla="*/ 152 h 200"/>
                <a:gd name="T12" fmla="*/ 616 w 616"/>
                <a:gd name="T13" fmla="*/ 200 h 200"/>
                <a:gd name="T14" fmla="*/ 0 60000 65536"/>
                <a:gd name="T15" fmla="*/ 0 60000 65536"/>
                <a:gd name="T16" fmla="*/ 0 60000 65536"/>
                <a:gd name="T17" fmla="*/ 0 60000 65536"/>
                <a:gd name="T18" fmla="*/ 0 60000 65536"/>
                <a:gd name="T19" fmla="*/ 0 60000 65536"/>
                <a:gd name="T20" fmla="*/ 0 60000 65536"/>
                <a:gd name="T21" fmla="*/ 0 w 616"/>
                <a:gd name="T22" fmla="*/ 0 h 200"/>
                <a:gd name="T23" fmla="*/ 616 w 616"/>
                <a:gd name="T24" fmla="*/ 200 h 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6" h="200">
                  <a:moveTo>
                    <a:pt x="0" y="200"/>
                  </a:moveTo>
                  <a:lnTo>
                    <a:pt x="328" y="152"/>
                  </a:lnTo>
                  <a:lnTo>
                    <a:pt x="464" y="40"/>
                  </a:lnTo>
                  <a:lnTo>
                    <a:pt x="528" y="0"/>
                  </a:lnTo>
                  <a:lnTo>
                    <a:pt x="584" y="48"/>
                  </a:lnTo>
                  <a:lnTo>
                    <a:pt x="600" y="152"/>
                  </a:lnTo>
                  <a:lnTo>
                    <a:pt x="616" y="200"/>
                  </a:lnTo>
                </a:path>
              </a:pathLst>
            </a:custGeom>
            <a:noFill/>
            <a:ln w="9525">
              <a:solidFill>
                <a:srgbClr val="FF33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fr-FR"/>
            </a:p>
          </p:txBody>
        </p:sp>
        <p:sp>
          <p:nvSpPr>
            <p:cNvPr id="83985" name="Line 21"/>
            <p:cNvSpPr>
              <a:spLocks noChangeShapeType="1"/>
            </p:cNvSpPr>
            <p:nvPr/>
          </p:nvSpPr>
          <p:spPr bwMode="auto">
            <a:xfrm>
              <a:off x="4704" y="1904"/>
              <a:ext cx="144" cy="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fr-FR"/>
            </a:p>
          </p:txBody>
        </p:sp>
      </p:grpSp>
      <p:sp>
        <p:nvSpPr>
          <p:cNvPr id="2" name="Rectangle 2">
            <a:extLst>
              <a:ext uri="{FF2B5EF4-FFF2-40B4-BE49-F238E27FC236}">
                <a16:creationId xmlns:a16="http://schemas.microsoft.com/office/drawing/2014/main" id="{B399AF67-1737-E54F-9E25-0CFEBFB8F87E}"/>
              </a:ext>
            </a:extLst>
          </p:cNvPr>
          <p:cNvSpPr>
            <a:spLocks noChangeArrowheads="1"/>
          </p:cNvSpPr>
          <p:nvPr/>
        </p:nvSpPr>
        <p:spPr bwMode="auto">
          <a:xfrm>
            <a:off x="-10886" y="-32544"/>
            <a:ext cx="9144000" cy="1143000"/>
          </a:xfrm>
          <a:prstGeom prst="rect">
            <a:avLst/>
          </a:prstGeom>
          <a:solidFill>
            <a:srgbClr val="4F81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fontAlgn="auto">
              <a:spcBef>
                <a:spcPts val="0"/>
              </a:spcBef>
              <a:spcAft>
                <a:spcPts val="0"/>
              </a:spcAft>
              <a:defRPr/>
            </a:pPr>
            <a:r>
              <a:rPr lang="en-US" sz="3200" kern="0" dirty="0">
                <a:solidFill>
                  <a:sysClr val="window" lastClr="FFFFFF"/>
                </a:solidFill>
                <a:cs typeface="Arial" charset="0"/>
              </a:rPr>
              <a:t>Time Domain Solutions</a:t>
            </a:r>
          </a:p>
          <a:p>
            <a:pPr fontAlgn="auto">
              <a:spcBef>
                <a:spcPts val="0"/>
              </a:spcBef>
              <a:spcAft>
                <a:spcPts val="0"/>
              </a:spcAft>
              <a:defRPr/>
            </a:pPr>
            <a:r>
              <a:rPr lang="en-US" sz="3200" kern="0" dirty="0">
                <a:solidFill>
                  <a:sysClr val="window" lastClr="FFFFFF"/>
                </a:solidFill>
                <a:cs typeface="Arial" charset="0"/>
              </a:rPr>
              <a:t>Line terminated on a capacitance</a:t>
            </a:r>
          </a:p>
        </p:txBody>
      </p:sp>
    </p:spTree>
  </p:cSld>
  <p:clrMapOvr>
    <a:masterClrMapping/>
  </p:clrMapOvr>
  <p:transition spd="med">
    <p:randomBar dir="vert"/>
    <p:sndAc>
      <p:endSnd/>
    </p:sndAc>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6"/>
          <p:cNvSpPr>
            <a:spLocks noChangeArrowheads="1"/>
          </p:cNvSpPr>
          <p:nvPr/>
        </p:nvSpPr>
        <p:spPr bwMode="auto">
          <a:xfrm flipV="1">
            <a:off x="7239000" y="3441700"/>
            <a:ext cx="342900" cy="241300"/>
          </a:xfrm>
          <a:prstGeom prst="rect">
            <a:avLst/>
          </a:prstGeom>
          <a:solidFill>
            <a:schemeClr val="bg1"/>
          </a:solidFill>
          <a:ln w="9525">
            <a:solidFill>
              <a:schemeClr val="bg1"/>
            </a:solidFill>
            <a:miter lim="800000"/>
            <a:headEnd/>
            <a:tailEnd/>
          </a:ln>
        </p:spPr>
        <p:txBody>
          <a:bodyPr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86019" name="Freeform 11"/>
          <p:cNvSpPr>
            <a:spLocks/>
          </p:cNvSpPr>
          <p:nvPr/>
        </p:nvSpPr>
        <p:spPr bwMode="auto">
          <a:xfrm>
            <a:off x="1646238" y="1854200"/>
            <a:ext cx="4648200" cy="1168400"/>
          </a:xfrm>
          <a:custGeom>
            <a:avLst/>
            <a:gdLst>
              <a:gd name="T0" fmla="*/ 0 w 1296"/>
              <a:gd name="T1" fmla="*/ 0 h 496"/>
              <a:gd name="T2" fmla="*/ 2147483646 w 1296"/>
              <a:gd name="T3" fmla="*/ 0 h 496"/>
              <a:gd name="T4" fmla="*/ 2147483646 w 1296"/>
              <a:gd name="T5" fmla="*/ 2147483646 h 496"/>
              <a:gd name="T6" fmla="*/ 2147483646 w 1296"/>
              <a:gd name="T7" fmla="*/ 2147483646 h 496"/>
              <a:gd name="T8" fmla="*/ 0 60000 65536"/>
              <a:gd name="T9" fmla="*/ 0 60000 65536"/>
              <a:gd name="T10" fmla="*/ 0 60000 65536"/>
              <a:gd name="T11" fmla="*/ 0 60000 65536"/>
              <a:gd name="T12" fmla="*/ 0 w 1296"/>
              <a:gd name="T13" fmla="*/ 0 h 496"/>
              <a:gd name="T14" fmla="*/ 1296 w 1296"/>
              <a:gd name="T15" fmla="*/ 496 h 496"/>
            </a:gdLst>
            <a:ahLst/>
            <a:cxnLst>
              <a:cxn ang="T8">
                <a:pos x="T0" y="T1"/>
              </a:cxn>
              <a:cxn ang="T9">
                <a:pos x="T2" y="T3"/>
              </a:cxn>
              <a:cxn ang="T10">
                <a:pos x="T4" y="T5"/>
              </a:cxn>
              <a:cxn ang="T11">
                <a:pos x="T6" y="T7"/>
              </a:cxn>
            </a:cxnLst>
            <a:rect l="T12" t="T13" r="T14" b="T15"/>
            <a:pathLst>
              <a:path w="1296" h="496">
                <a:moveTo>
                  <a:pt x="0" y="0"/>
                </a:moveTo>
                <a:lnTo>
                  <a:pt x="1296" y="0"/>
                </a:lnTo>
                <a:lnTo>
                  <a:pt x="1296" y="496"/>
                </a:lnTo>
                <a:lnTo>
                  <a:pt x="16" y="496"/>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fr-FR"/>
          </a:p>
        </p:txBody>
      </p:sp>
      <p:sp>
        <p:nvSpPr>
          <p:cNvPr id="86020" name="Rectangle 13"/>
          <p:cNvSpPr>
            <a:spLocks noChangeArrowheads="1"/>
          </p:cNvSpPr>
          <p:nvPr/>
        </p:nvSpPr>
        <p:spPr bwMode="auto">
          <a:xfrm>
            <a:off x="3386138" y="2120900"/>
            <a:ext cx="101600" cy="266700"/>
          </a:xfrm>
          <a:prstGeom prst="rect">
            <a:avLst/>
          </a:prstGeom>
          <a:solidFill>
            <a:schemeClr val="bg1"/>
          </a:solidFill>
          <a:ln w="9525">
            <a:solidFill>
              <a:schemeClr val="bg1"/>
            </a:solidFill>
            <a:miter lim="800000"/>
            <a:headEnd/>
            <a:tailEnd/>
          </a:ln>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86021" name="Rectangle 14"/>
          <p:cNvSpPr>
            <a:spLocks noChangeArrowheads="1"/>
          </p:cNvSpPr>
          <p:nvPr/>
        </p:nvSpPr>
        <p:spPr bwMode="auto">
          <a:xfrm>
            <a:off x="3919538" y="2133600"/>
            <a:ext cx="101600" cy="266700"/>
          </a:xfrm>
          <a:prstGeom prst="rect">
            <a:avLst/>
          </a:prstGeom>
          <a:solidFill>
            <a:schemeClr val="bg1"/>
          </a:solidFill>
          <a:ln w="9525">
            <a:solidFill>
              <a:schemeClr val="bg1"/>
            </a:solidFill>
            <a:miter lim="800000"/>
            <a:headEnd/>
            <a:tailEnd/>
          </a:ln>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86022" name="Object 15"/>
          <p:cNvGraphicFramePr>
            <a:graphicFrameLocks noChangeAspect="1"/>
          </p:cNvGraphicFramePr>
          <p:nvPr/>
        </p:nvGraphicFramePr>
        <p:xfrm>
          <a:off x="4003675" y="2001838"/>
          <a:ext cx="238125" cy="204787"/>
        </p:xfrm>
        <a:graphic>
          <a:graphicData uri="http://schemas.openxmlformats.org/presentationml/2006/ole">
            <mc:AlternateContent xmlns:mc="http://schemas.openxmlformats.org/markup-compatibility/2006">
              <mc:Choice xmlns:v="urn:schemas-microsoft-com:vml" Requires="v">
                <p:oleObj name="Equation" r:id="rId3" imgW="241195" imgH="203112" progId="Equation.3">
                  <p:embed/>
                </p:oleObj>
              </mc:Choice>
              <mc:Fallback>
                <p:oleObj name="Equation" r:id="rId3" imgW="241195" imgH="203112" progId="Equation.3">
                  <p:embed/>
                  <p:pic>
                    <p:nvPicPr>
                      <p:cNvPr id="86022" name="Object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3675" y="2001838"/>
                        <a:ext cx="238125" cy="2047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6023" name="Object 16"/>
          <p:cNvGraphicFramePr>
            <a:graphicFrameLocks noChangeAspect="1"/>
          </p:cNvGraphicFramePr>
          <p:nvPr/>
        </p:nvGraphicFramePr>
        <p:xfrm>
          <a:off x="3438525" y="2414588"/>
          <a:ext cx="150813" cy="166687"/>
        </p:xfrm>
        <a:graphic>
          <a:graphicData uri="http://schemas.openxmlformats.org/presentationml/2006/ole">
            <mc:AlternateContent xmlns:mc="http://schemas.openxmlformats.org/markup-compatibility/2006">
              <mc:Choice xmlns:v="urn:schemas-microsoft-com:vml" Requires="v">
                <p:oleObj name="Equation" r:id="rId5" imgW="152268" imgH="164957" progId="Equation.3">
                  <p:embed/>
                </p:oleObj>
              </mc:Choice>
              <mc:Fallback>
                <p:oleObj name="Equation" r:id="rId5" imgW="152268" imgH="164957" progId="Equation.3">
                  <p:embed/>
                  <p:pic>
                    <p:nvPicPr>
                      <p:cNvPr id="86023"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8525" y="2414588"/>
                        <a:ext cx="150813" cy="1666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6024" name="Freeform 19"/>
          <p:cNvSpPr>
            <a:spLocks/>
          </p:cNvSpPr>
          <p:nvPr/>
        </p:nvSpPr>
        <p:spPr bwMode="auto">
          <a:xfrm>
            <a:off x="2027238" y="1536700"/>
            <a:ext cx="977900" cy="317500"/>
          </a:xfrm>
          <a:custGeom>
            <a:avLst/>
            <a:gdLst>
              <a:gd name="T0" fmla="*/ 0 w 616"/>
              <a:gd name="T1" fmla="*/ 2147483646 h 200"/>
              <a:gd name="T2" fmla="*/ 2147483646 w 616"/>
              <a:gd name="T3" fmla="*/ 2147483646 h 200"/>
              <a:gd name="T4" fmla="*/ 2147483646 w 616"/>
              <a:gd name="T5" fmla="*/ 2147483646 h 200"/>
              <a:gd name="T6" fmla="*/ 2147483646 w 616"/>
              <a:gd name="T7" fmla="*/ 0 h 200"/>
              <a:gd name="T8" fmla="*/ 2147483646 w 616"/>
              <a:gd name="T9" fmla="*/ 2147483646 h 200"/>
              <a:gd name="T10" fmla="*/ 2147483646 w 616"/>
              <a:gd name="T11" fmla="*/ 2147483646 h 200"/>
              <a:gd name="T12" fmla="*/ 2147483646 w 616"/>
              <a:gd name="T13" fmla="*/ 2147483646 h 200"/>
              <a:gd name="T14" fmla="*/ 0 60000 65536"/>
              <a:gd name="T15" fmla="*/ 0 60000 65536"/>
              <a:gd name="T16" fmla="*/ 0 60000 65536"/>
              <a:gd name="T17" fmla="*/ 0 60000 65536"/>
              <a:gd name="T18" fmla="*/ 0 60000 65536"/>
              <a:gd name="T19" fmla="*/ 0 60000 65536"/>
              <a:gd name="T20" fmla="*/ 0 60000 65536"/>
              <a:gd name="T21" fmla="*/ 0 w 616"/>
              <a:gd name="T22" fmla="*/ 0 h 200"/>
              <a:gd name="T23" fmla="*/ 616 w 616"/>
              <a:gd name="T24" fmla="*/ 200 h 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6" h="200">
                <a:moveTo>
                  <a:pt x="0" y="200"/>
                </a:moveTo>
                <a:lnTo>
                  <a:pt x="328" y="152"/>
                </a:lnTo>
                <a:lnTo>
                  <a:pt x="464" y="40"/>
                </a:lnTo>
                <a:lnTo>
                  <a:pt x="528" y="0"/>
                </a:lnTo>
                <a:lnTo>
                  <a:pt x="584" y="48"/>
                </a:lnTo>
                <a:lnTo>
                  <a:pt x="600" y="152"/>
                </a:lnTo>
                <a:lnTo>
                  <a:pt x="616" y="200"/>
                </a:lnTo>
              </a:path>
            </a:pathLst>
          </a:custGeom>
          <a:noFill/>
          <a:ln w="9525">
            <a:solidFill>
              <a:srgbClr val="FF33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fr-FR"/>
          </a:p>
        </p:txBody>
      </p:sp>
      <p:sp>
        <p:nvSpPr>
          <p:cNvPr id="86025" name="Line 20"/>
          <p:cNvSpPr>
            <a:spLocks noChangeShapeType="1"/>
          </p:cNvSpPr>
          <p:nvPr/>
        </p:nvSpPr>
        <p:spPr bwMode="auto">
          <a:xfrm>
            <a:off x="2967038" y="1689100"/>
            <a:ext cx="228600" cy="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fr-FR"/>
          </a:p>
        </p:txBody>
      </p:sp>
      <p:sp>
        <p:nvSpPr>
          <p:cNvPr id="86026" name="Rectangle 21"/>
          <p:cNvSpPr>
            <a:spLocks noChangeArrowheads="1"/>
          </p:cNvSpPr>
          <p:nvPr/>
        </p:nvSpPr>
        <p:spPr bwMode="auto">
          <a:xfrm>
            <a:off x="6210300" y="1689100"/>
            <a:ext cx="177800" cy="1435100"/>
          </a:xfrm>
          <a:prstGeom prst="rect">
            <a:avLst/>
          </a:prstGeom>
          <a:solidFill>
            <a:schemeClr val="bg1"/>
          </a:solidFill>
          <a:ln w="9525">
            <a:solidFill>
              <a:schemeClr val="bg1"/>
            </a:solidFill>
            <a:miter lim="800000"/>
            <a:headEnd/>
            <a:tailEnd/>
          </a:ln>
        </p:spPr>
        <p:txBody>
          <a:bodyPr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86027" name="Line 23"/>
          <p:cNvSpPr>
            <a:spLocks noChangeShapeType="1"/>
          </p:cNvSpPr>
          <p:nvPr/>
        </p:nvSpPr>
        <p:spPr bwMode="auto">
          <a:xfrm>
            <a:off x="3784600" y="1854200"/>
            <a:ext cx="0" cy="1155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fr-FR"/>
          </a:p>
        </p:txBody>
      </p:sp>
      <p:sp>
        <p:nvSpPr>
          <p:cNvPr id="86028" name="Rectangle 22"/>
          <p:cNvSpPr>
            <a:spLocks noChangeArrowheads="1"/>
          </p:cNvSpPr>
          <p:nvPr/>
        </p:nvSpPr>
        <p:spPr bwMode="auto">
          <a:xfrm>
            <a:off x="3695700" y="2260600"/>
            <a:ext cx="165100" cy="457200"/>
          </a:xfrm>
          <a:prstGeom prst="rect">
            <a:avLst/>
          </a:prstGeom>
          <a:solidFill>
            <a:schemeClr val="bg1"/>
          </a:solidFill>
          <a:ln w="9525">
            <a:solidFill>
              <a:schemeClr val="tx1"/>
            </a:solidFill>
            <a:miter lim="800000"/>
            <a:headEnd/>
            <a:tailEnd/>
          </a:ln>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86029" name="Object 24"/>
          <p:cNvGraphicFramePr>
            <a:graphicFrameLocks noChangeAspect="1"/>
          </p:cNvGraphicFramePr>
          <p:nvPr/>
        </p:nvGraphicFramePr>
        <p:xfrm>
          <a:off x="3076575" y="1354138"/>
          <a:ext cx="314325" cy="230187"/>
        </p:xfrm>
        <a:graphic>
          <a:graphicData uri="http://schemas.openxmlformats.org/presentationml/2006/ole">
            <mc:AlternateContent xmlns:mc="http://schemas.openxmlformats.org/markup-compatibility/2006">
              <mc:Choice xmlns:v="urn:schemas-microsoft-com:vml" Requires="v">
                <p:oleObj name="Equation" r:id="rId7" imgW="419100" imgH="304800" progId="Equation.3">
                  <p:embed/>
                </p:oleObj>
              </mc:Choice>
              <mc:Fallback>
                <p:oleObj name="Equation" r:id="rId7" imgW="419100" imgH="304800" progId="Equation.3">
                  <p:embed/>
                  <p:pic>
                    <p:nvPicPr>
                      <p:cNvPr id="86029" name="Object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6575" y="1354138"/>
                        <a:ext cx="314325" cy="230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6030" name="Freeform 25"/>
          <p:cNvSpPr>
            <a:spLocks/>
          </p:cNvSpPr>
          <p:nvPr/>
        </p:nvSpPr>
        <p:spPr bwMode="auto">
          <a:xfrm>
            <a:off x="4452938" y="1524000"/>
            <a:ext cx="977900" cy="317500"/>
          </a:xfrm>
          <a:custGeom>
            <a:avLst/>
            <a:gdLst>
              <a:gd name="T0" fmla="*/ 0 w 616"/>
              <a:gd name="T1" fmla="*/ 2147483646 h 200"/>
              <a:gd name="T2" fmla="*/ 2147483646 w 616"/>
              <a:gd name="T3" fmla="*/ 2147483646 h 200"/>
              <a:gd name="T4" fmla="*/ 2147483646 w 616"/>
              <a:gd name="T5" fmla="*/ 2147483646 h 200"/>
              <a:gd name="T6" fmla="*/ 2147483646 w 616"/>
              <a:gd name="T7" fmla="*/ 0 h 200"/>
              <a:gd name="T8" fmla="*/ 2147483646 w 616"/>
              <a:gd name="T9" fmla="*/ 2147483646 h 200"/>
              <a:gd name="T10" fmla="*/ 2147483646 w 616"/>
              <a:gd name="T11" fmla="*/ 2147483646 h 200"/>
              <a:gd name="T12" fmla="*/ 2147483646 w 616"/>
              <a:gd name="T13" fmla="*/ 2147483646 h 200"/>
              <a:gd name="T14" fmla="*/ 0 60000 65536"/>
              <a:gd name="T15" fmla="*/ 0 60000 65536"/>
              <a:gd name="T16" fmla="*/ 0 60000 65536"/>
              <a:gd name="T17" fmla="*/ 0 60000 65536"/>
              <a:gd name="T18" fmla="*/ 0 60000 65536"/>
              <a:gd name="T19" fmla="*/ 0 60000 65536"/>
              <a:gd name="T20" fmla="*/ 0 60000 65536"/>
              <a:gd name="T21" fmla="*/ 0 w 616"/>
              <a:gd name="T22" fmla="*/ 0 h 200"/>
              <a:gd name="T23" fmla="*/ 616 w 616"/>
              <a:gd name="T24" fmla="*/ 200 h 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6" h="200">
                <a:moveTo>
                  <a:pt x="0" y="200"/>
                </a:moveTo>
                <a:lnTo>
                  <a:pt x="328" y="152"/>
                </a:lnTo>
                <a:lnTo>
                  <a:pt x="464" y="40"/>
                </a:lnTo>
                <a:lnTo>
                  <a:pt x="528" y="0"/>
                </a:lnTo>
                <a:lnTo>
                  <a:pt x="584" y="48"/>
                </a:lnTo>
                <a:lnTo>
                  <a:pt x="600" y="152"/>
                </a:lnTo>
                <a:lnTo>
                  <a:pt x="616" y="200"/>
                </a:lnTo>
              </a:path>
            </a:pathLst>
          </a:custGeom>
          <a:noFill/>
          <a:ln w="9525">
            <a:solidFill>
              <a:srgbClr val="FF33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fr-FR"/>
          </a:p>
        </p:txBody>
      </p:sp>
      <p:sp>
        <p:nvSpPr>
          <p:cNvPr id="86031" name="Line 26"/>
          <p:cNvSpPr>
            <a:spLocks noChangeShapeType="1"/>
          </p:cNvSpPr>
          <p:nvPr/>
        </p:nvSpPr>
        <p:spPr bwMode="auto">
          <a:xfrm>
            <a:off x="5392738" y="1676400"/>
            <a:ext cx="228600" cy="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fr-FR"/>
          </a:p>
        </p:txBody>
      </p:sp>
      <p:graphicFrame>
        <p:nvGraphicFramePr>
          <p:cNvPr id="86032" name="Object 27"/>
          <p:cNvGraphicFramePr>
            <a:graphicFrameLocks noChangeAspect="1"/>
          </p:cNvGraphicFramePr>
          <p:nvPr/>
        </p:nvGraphicFramePr>
        <p:xfrm>
          <a:off x="5476875" y="1379538"/>
          <a:ext cx="314325" cy="230187"/>
        </p:xfrm>
        <a:graphic>
          <a:graphicData uri="http://schemas.openxmlformats.org/presentationml/2006/ole">
            <mc:AlternateContent xmlns:mc="http://schemas.openxmlformats.org/markup-compatibility/2006">
              <mc:Choice xmlns:v="urn:schemas-microsoft-com:vml" Requires="v">
                <p:oleObj name="Equation" r:id="rId9" imgW="419100" imgH="304800" progId="Equation.3">
                  <p:embed/>
                </p:oleObj>
              </mc:Choice>
              <mc:Fallback>
                <p:oleObj name="Equation" r:id="rId9" imgW="419100" imgH="304800" progId="Equation.3">
                  <p:embed/>
                  <p:pic>
                    <p:nvPicPr>
                      <p:cNvPr id="86032" name="Object 2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76875" y="1379538"/>
                        <a:ext cx="314325" cy="230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6033" name="Line 28"/>
          <p:cNvSpPr>
            <a:spLocks noChangeShapeType="1"/>
          </p:cNvSpPr>
          <p:nvPr/>
        </p:nvSpPr>
        <p:spPr bwMode="auto">
          <a:xfrm>
            <a:off x="3873500" y="1943100"/>
            <a:ext cx="0" cy="2413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fr-FR"/>
          </a:p>
        </p:txBody>
      </p:sp>
      <p:graphicFrame>
        <p:nvGraphicFramePr>
          <p:cNvPr id="1216541" name="Object 29"/>
          <p:cNvGraphicFramePr>
            <a:graphicFrameLocks noChangeAspect="1"/>
          </p:cNvGraphicFramePr>
          <p:nvPr/>
        </p:nvGraphicFramePr>
        <p:xfrm>
          <a:off x="1568450" y="3571875"/>
          <a:ext cx="1970088" cy="404813"/>
        </p:xfrm>
        <a:graphic>
          <a:graphicData uri="http://schemas.openxmlformats.org/presentationml/2006/ole">
            <mc:AlternateContent xmlns:mc="http://schemas.openxmlformats.org/markup-compatibility/2006">
              <mc:Choice xmlns:v="urn:schemas-microsoft-com:vml" Requires="v">
                <p:oleObj name="Equation" r:id="rId11" imgW="1130300" imgH="228600" progId="Equation.3">
                  <p:embed/>
                </p:oleObj>
              </mc:Choice>
              <mc:Fallback>
                <p:oleObj name="Equation" r:id="rId11" imgW="1130300" imgH="228600" progId="Equation.3">
                  <p:embed/>
                  <p:pic>
                    <p:nvPicPr>
                      <p:cNvPr id="1216541" name="Object 2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68450" y="3571875"/>
                        <a:ext cx="1970088"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6035" name="Object 31"/>
          <p:cNvGraphicFramePr>
            <a:graphicFrameLocks noChangeAspect="1"/>
          </p:cNvGraphicFramePr>
          <p:nvPr/>
        </p:nvGraphicFramePr>
        <p:xfrm>
          <a:off x="3990975" y="2382838"/>
          <a:ext cx="263525" cy="204787"/>
        </p:xfrm>
        <a:graphic>
          <a:graphicData uri="http://schemas.openxmlformats.org/presentationml/2006/ole">
            <mc:AlternateContent xmlns:mc="http://schemas.openxmlformats.org/markup-compatibility/2006">
              <mc:Choice xmlns:v="urn:schemas-microsoft-com:vml" Requires="v">
                <p:oleObj name="Equation" r:id="rId13" imgW="266469" imgH="203024" progId="Equation.3">
                  <p:embed/>
                </p:oleObj>
              </mc:Choice>
              <mc:Fallback>
                <p:oleObj name="Equation" r:id="rId13" imgW="266469" imgH="203024" progId="Equation.3">
                  <p:embed/>
                  <p:pic>
                    <p:nvPicPr>
                      <p:cNvPr id="86035" name="Object 3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90975" y="2382838"/>
                        <a:ext cx="263525" cy="2047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6036" name="Object 32"/>
          <p:cNvGraphicFramePr>
            <a:graphicFrameLocks noChangeAspect="1"/>
          </p:cNvGraphicFramePr>
          <p:nvPr/>
        </p:nvGraphicFramePr>
        <p:xfrm>
          <a:off x="3925888" y="2211388"/>
          <a:ext cx="138112" cy="141287"/>
        </p:xfrm>
        <a:graphic>
          <a:graphicData uri="http://schemas.openxmlformats.org/presentationml/2006/ole">
            <mc:AlternateContent xmlns:mc="http://schemas.openxmlformats.org/markup-compatibility/2006">
              <mc:Choice xmlns:v="urn:schemas-microsoft-com:vml" Requires="v">
                <p:oleObj name="Equation" r:id="rId15" imgW="139700" imgH="139700" progId="Equation.3">
                  <p:embed/>
                </p:oleObj>
              </mc:Choice>
              <mc:Fallback>
                <p:oleObj name="Equation" r:id="rId15" imgW="139700" imgH="139700" progId="Equation.3">
                  <p:embed/>
                  <p:pic>
                    <p:nvPicPr>
                      <p:cNvPr id="86036" name="Object 3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925888" y="2211388"/>
                        <a:ext cx="138112" cy="141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6037" name="Object 33"/>
          <p:cNvGraphicFramePr>
            <a:graphicFrameLocks noChangeAspect="1"/>
          </p:cNvGraphicFramePr>
          <p:nvPr/>
        </p:nvGraphicFramePr>
        <p:xfrm>
          <a:off x="3932238" y="2700338"/>
          <a:ext cx="125412" cy="76200"/>
        </p:xfrm>
        <a:graphic>
          <a:graphicData uri="http://schemas.openxmlformats.org/presentationml/2006/ole">
            <mc:AlternateContent xmlns:mc="http://schemas.openxmlformats.org/markup-compatibility/2006">
              <mc:Choice xmlns:v="urn:schemas-microsoft-com:vml" Requires="v">
                <p:oleObj name="Equation" r:id="rId17" imgW="126670" imgH="76002" progId="Equation.3">
                  <p:embed/>
                </p:oleObj>
              </mc:Choice>
              <mc:Fallback>
                <p:oleObj name="Equation" r:id="rId17" imgW="126670" imgH="76002" progId="Equation.3">
                  <p:embed/>
                  <p:pic>
                    <p:nvPicPr>
                      <p:cNvPr id="86037" name="Object 3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932238" y="2700338"/>
                        <a:ext cx="125412" cy="76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16546" name="Object 34"/>
          <p:cNvGraphicFramePr>
            <a:graphicFrameLocks noChangeAspect="1"/>
          </p:cNvGraphicFramePr>
          <p:nvPr/>
        </p:nvGraphicFramePr>
        <p:xfrm>
          <a:off x="1574800" y="4076700"/>
          <a:ext cx="2439988" cy="392113"/>
        </p:xfrm>
        <a:graphic>
          <a:graphicData uri="http://schemas.openxmlformats.org/presentationml/2006/ole">
            <mc:AlternateContent xmlns:mc="http://schemas.openxmlformats.org/markup-compatibility/2006">
              <mc:Choice xmlns:v="urn:schemas-microsoft-com:vml" Requires="v">
                <p:oleObj name="Equation" r:id="rId19" imgW="1422400" imgH="228600" progId="Equation.3">
                  <p:embed/>
                </p:oleObj>
              </mc:Choice>
              <mc:Fallback>
                <p:oleObj name="Equation" r:id="rId19" imgW="1422400" imgH="228600" progId="Equation.3">
                  <p:embed/>
                  <p:pic>
                    <p:nvPicPr>
                      <p:cNvPr id="1216546" name="Object 3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74800" y="4076700"/>
                        <a:ext cx="2439988"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216547" name="Object 35"/>
          <p:cNvGraphicFramePr>
            <a:graphicFrameLocks noChangeAspect="1"/>
          </p:cNvGraphicFramePr>
          <p:nvPr/>
        </p:nvGraphicFramePr>
        <p:xfrm>
          <a:off x="1500188" y="4829175"/>
          <a:ext cx="3986212" cy="741363"/>
        </p:xfrm>
        <a:graphic>
          <a:graphicData uri="http://schemas.openxmlformats.org/presentationml/2006/ole">
            <mc:AlternateContent xmlns:mc="http://schemas.openxmlformats.org/markup-compatibility/2006">
              <mc:Choice xmlns:v="urn:schemas-microsoft-com:vml" Requires="v">
                <p:oleObj name="Equation" r:id="rId21" imgW="2324100" imgH="431800" progId="Equation.3">
                  <p:embed/>
                </p:oleObj>
              </mc:Choice>
              <mc:Fallback>
                <p:oleObj name="Equation" r:id="rId21" imgW="2324100" imgH="431800" progId="Equation.3">
                  <p:embed/>
                  <p:pic>
                    <p:nvPicPr>
                      <p:cNvPr id="1216547" name="Object 35"/>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500188" y="4829175"/>
                        <a:ext cx="3986212" cy="74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216548" name="Object 36"/>
          <p:cNvGraphicFramePr>
            <a:graphicFrameLocks noChangeAspect="1"/>
          </p:cNvGraphicFramePr>
          <p:nvPr/>
        </p:nvGraphicFramePr>
        <p:xfrm>
          <a:off x="1512888" y="5624513"/>
          <a:ext cx="2765425" cy="393700"/>
        </p:xfrm>
        <a:graphic>
          <a:graphicData uri="http://schemas.openxmlformats.org/presentationml/2006/ole">
            <mc:AlternateContent xmlns:mc="http://schemas.openxmlformats.org/markup-compatibility/2006">
              <mc:Choice xmlns:v="urn:schemas-microsoft-com:vml" Requires="v">
                <p:oleObj name="Equation" r:id="rId23" imgW="1612900" imgH="228600" progId="Equation.3">
                  <p:embed/>
                </p:oleObj>
              </mc:Choice>
              <mc:Fallback>
                <p:oleObj name="Equation" r:id="rId23" imgW="1612900" imgH="228600" progId="Equation.3">
                  <p:embed/>
                  <p:pic>
                    <p:nvPicPr>
                      <p:cNvPr id="1216548" name="Object 36"/>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512888" y="5624513"/>
                        <a:ext cx="27654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216549" name="AutoShape 37"/>
          <p:cNvSpPr>
            <a:spLocks noChangeArrowheads="1"/>
          </p:cNvSpPr>
          <p:nvPr/>
        </p:nvSpPr>
        <p:spPr bwMode="auto">
          <a:xfrm>
            <a:off x="495300" y="5016500"/>
            <a:ext cx="749300" cy="266700"/>
          </a:xfrm>
          <a:prstGeom prst="rightArrow">
            <a:avLst>
              <a:gd name="adj1" fmla="val 50000"/>
              <a:gd name="adj2" fmla="val 70238"/>
            </a:avLst>
          </a:prstGeom>
          <a:solidFill>
            <a:srgbClr val="FF3300"/>
          </a:solidFill>
          <a:ln w="9525">
            <a:solidFill>
              <a:srgbClr val="FF3300"/>
            </a:solidFill>
            <a:miter lim="800000"/>
            <a:headEnd/>
            <a:tailEnd/>
          </a:ln>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1216550" name="AutoShape 38"/>
          <p:cNvSpPr>
            <a:spLocks noChangeArrowheads="1"/>
          </p:cNvSpPr>
          <p:nvPr/>
        </p:nvSpPr>
        <p:spPr bwMode="auto">
          <a:xfrm>
            <a:off x="546100" y="5651500"/>
            <a:ext cx="749300" cy="266700"/>
          </a:xfrm>
          <a:prstGeom prst="rightArrow">
            <a:avLst>
              <a:gd name="adj1" fmla="val 50000"/>
              <a:gd name="adj2" fmla="val 70238"/>
            </a:avLst>
          </a:prstGeom>
          <a:solidFill>
            <a:srgbClr val="FF3300"/>
          </a:solidFill>
          <a:ln w="9525">
            <a:solidFill>
              <a:srgbClr val="FF3300"/>
            </a:solidFill>
            <a:miter lim="800000"/>
            <a:headEnd/>
            <a:tailEnd/>
          </a:ln>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2" name="Rectangle 2">
            <a:extLst>
              <a:ext uri="{FF2B5EF4-FFF2-40B4-BE49-F238E27FC236}">
                <a16:creationId xmlns:a16="http://schemas.microsoft.com/office/drawing/2014/main" id="{5C0E11BA-8CAA-7C20-1FD0-9BB50DDB6B91}"/>
              </a:ext>
            </a:extLst>
          </p:cNvPr>
          <p:cNvSpPr>
            <a:spLocks noChangeArrowheads="1"/>
          </p:cNvSpPr>
          <p:nvPr/>
        </p:nvSpPr>
        <p:spPr bwMode="auto">
          <a:xfrm>
            <a:off x="-10886" y="-32544"/>
            <a:ext cx="9144000" cy="1143000"/>
          </a:xfrm>
          <a:prstGeom prst="rect">
            <a:avLst/>
          </a:prstGeom>
          <a:solidFill>
            <a:srgbClr val="4F81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fontAlgn="auto">
              <a:spcBef>
                <a:spcPts val="0"/>
              </a:spcBef>
              <a:spcAft>
                <a:spcPts val="0"/>
              </a:spcAft>
              <a:defRPr/>
            </a:pPr>
            <a:r>
              <a:rPr lang="en-US" sz="3200" kern="0" dirty="0">
                <a:solidFill>
                  <a:sysClr val="window" lastClr="FFFFFF"/>
                </a:solidFill>
                <a:cs typeface="Arial" charset="0"/>
              </a:rPr>
              <a:t>Time Domain Solutions</a:t>
            </a:r>
          </a:p>
          <a:p>
            <a:pPr fontAlgn="auto">
              <a:spcBef>
                <a:spcPts val="0"/>
              </a:spcBef>
              <a:spcAft>
                <a:spcPts val="0"/>
              </a:spcAft>
              <a:defRPr/>
            </a:pPr>
            <a:r>
              <a:rPr lang="en-US" sz="3200" kern="0" dirty="0">
                <a:solidFill>
                  <a:sysClr val="window" lastClr="FFFFFF"/>
                </a:solidFill>
                <a:cs typeface="Arial" charset="0"/>
              </a:rPr>
              <a:t>Shunt resistance</a:t>
            </a:r>
          </a:p>
        </p:txBody>
      </p:sp>
    </p:spTree>
  </p:cSld>
  <p:clrMapOvr>
    <a:masterClrMapping/>
  </p:clrMapOvr>
  <p:transition spd="med">
    <p:randomBar dir="vert"/>
    <p:sndAc>
      <p:end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16549"/>
                                        </p:tgtEl>
                                        <p:attrNameLst>
                                          <p:attrName>style.visibility</p:attrName>
                                        </p:attrNameLst>
                                      </p:cBhvr>
                                      <p:to>
                                        <p:strVal val="visible"/>
                                      </p:to>
                                    </p:set>
                                    <p:animEffect transition="in" filter="randombar(horizontal)">
                                      <p:cBhvr>
                                        <p:cTn id="7" dur="500"/>
                                        <p:tgtEl>
                                          <p:spTgt spid="1216549"/>
                                        </p:tgtEl>
                                      </p:cBhvr>
                                    </p:animEffect>
                                  </p:childTnLst>
                                </p:cTn>
                              </p:par>
                              <p:par>
                                <p:cTn id="8" presetID="14" presetClass="entr" presetSubtype="10" fill="hold" nodeType="withEffect">
                                  <p:stCondLst>
                                    <p:cond delay="0"/>
                                  </p:stCondLst>
                                  <p:childTnLst>
                                    <p:set>
                                      <p:cBhvr>
                                        <p:cTn id="9" dur="1" fill="hold">
                                          <p:stCondLst>
                                            <p:cond delay="0"/>
                                          </p:stCondLst>
                                        </p:cTn>
                                        <p:tgtEl>
                                          <p:spTgt spid="1216547"/>
                                        </p:tgtEl>
                                        <p:attrNameLst>
                                          <p:attrName>style.visibility</p:attrName>
                                        </p:attrNameLst>
                                      </p:cBhvr>
                                      <p:to>
                                        <p:strVal val="visible"/>
                                      </p:to>
                                    </p:set>
                                    <p:animEffect transition="in" filter="randombar(horizontal)">
                                      <p:cBhvr>
                                        <p:cTn id="10" dur="500"/>
                                        <p:tgtEl>
                                          <p:spTgt spid="121654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16550"/>
                                        </p:tgtEl>
                                        <p:attrNameLst>
                                          <p:attrName>style.visibility</p:attrName>
                                        </p:attrNameLst>
                                      </p:cBhvr>
                                      <p:to>
                                        <p:strVal val="visible"/>
                                      </p:to>
                                    </p:set>
                                    <p:animEffect transition="in" filter="randombar(horizontal)">
                                      <p:cBhvr>
                                        <p:cTn id="15" dur="500"/>
                                        <p:tgtEl>
                                          <p:spTgt spid="1216550"/>
                                        </p:tgtEl>
                                      </p:cBhvr>
                                    </p:animEffect>
                                  </p:childTnLst>
                                </p:cTn>
                              </p:par>
                              <p:par>
                                <p:cTn id="16" presetID="14" presetClass="entr" presetSubtype="10" fill="hold" nodeType="withEffect">
                                  <p:stCondLst>
                                    <p:cond delay="0"/>
                                  </p:stCondLst>
                                  <p:childTnLst>
                                    <p:set>
                                      <p:cBhvr>
                                        <p:cTn id="17" dur="1" fill="hold">
                                          <p:stCondLst>
                                            <p:cond delay="0"/>
                                          </p:stCondLst>
                                        </p:cTn>
                                        <p:tgtEl>
                                          <p:spTgt spid="1216548"/>
                                        </p:tgtEl>
                                        <p:attrNameLst>
                                          <p:attrName>style.visibility</p:attrName>
                                        </p:attrNameLst>
                                      </p:cBhvr>
                                      <p:to>
                                        <p:strVal val="visible"/>
                                      </p:to>
                                    </p:set>
                                    <p:animEffect transition="in" filter="randombar(horizontal)">
                                      <p:cBhvr>
                                        <p:cTn id="18" dur="500"/>
                                        <p:tgtEl>
                                          <p:spTgt spid="121654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4" presetClass="exit" presetSubtype="10" fill="hold" grpId="1" nodeType="clickEffect">
                                  <p:stCondLst>
                                    <p:cond delay="0"/>
                                  </p:stCondLst>
                                  <p:childTnLst>
                                    <p:animEffect transition="out" filter="randombar(horizontal)">
                                      <p:cBhvr>
                                        <p:cTn id="22" dur="500"/>
                                        <p:tgtEl>
                                          <p:spTgt spid="1216549"/>
                                        </p:tgtEl>
                                      </p:cBhvr>
                                    </p:animEffect>
                                    <p:set>
                                      <p:cBhvr>
                                        <p:cTn id="23" dur="1" fill="hold">
                                          <p:stCondLst>
                                            <p:cond delay="499"/>
                                          </p:stCondLst>
                                        </p:cTn>
                                        <p:tgtEl>
                                          <p:spTgt spid="1216549"/>
                                        </p:tgtEl>
                                        <p:attrNameLst>
                                          <p:attrName>style.visibility</p:attrName>
                                        </p:attrNameLst>
                                      </p:cBhvr>
                                      <p:to>
                                        <p:strVal val="hidden"/>
                                      </p:to>
                                    </p:set>
                                  </p:childTnLst>
                                </p:cTn>
                              </p:par>
                              <p:par>
                                <p:cTn id="24" presetID="14" presetClass="exit" presetSubtype="10" fill="hold" grpId="1" nodeType="withEffect">
                                  <p:stCondLst>
                                    <p:cond delay="0"/>
                                  </p:stCondLst>
                                  <p:childTnLst>
                                    <p:animEffect transition="out" filter="randombar(horizontal)">
                                      <p:cBhvr>
                                        <p:cTn id="25" dur="500"/>
                                        <p:tgtEl>
                                          <p:spTgt spid="1216550"/>
                                        </p:tgtEl>
                                      </p:cBhvr>
                                    </p:animEffect>
                                    <p:set>
                                      <p:cBhvr>
                                        <p:cTn id="26" dur="1" fill="hold">
                                          <p:stCondLst>
                                            <p:cond delay="499"/>
                                          </p:stCondLst>
                                        </p:cTn>
                                        <p:tgtEl>
                                          <p:spTgt spid="1216550"/>
                                        </p:tgtEl>
                                        <p:attrNameLst>
                                          <p:attrName>style.visibility</p:attrName>
                                        </p:attrNameLst>
                                      </p:cBhvr>
                                      <p:to>
                                        <p:strVal val="hidden"/>
                                      </p:to>
                                    </p:set>
                                  </p:childTnLst>
                                </p:cTn>
                              </p:par>
                              <p:par>
                                <p:cTn id="27" presetID="14" presetClass="exit" presetSubtype="10" fill="hold" nodeType="withEffect">
                                  <p:stCondLst>
                                    <p:cond delay="0"/>
                                  </p:stCondLst>
                                  <p:childTnLst>
                                    <p:animEffect transition="out" filter="randombar(horizontal)">
                                      <p:cBhvr>
                                        <p:cTn id="28" dur="500"/>
                                        <p:tgtEl>
                                          <p:spTgt spid="1216546"/>
                                        </p:tgtEl>
                                      </p:cBhvr>
                                    </p:animEffect>
                                    <p:set>
                                      <p:cBhvr>
                                        <p:cTn id="29" dur="1" fill="hold">
                                          <p:stCondLst>
                                            <p:cond delay="499"/>
                                          </p:stCondLst>
                                        </p:cTn>
                                        <p:tgtEl>
                                          <p:spTgt spid="1216546"/>
                                        </p:tgtEl>
                                        <p:attrNameLst>
                                          <p:attrName>style.visibility</p:attrName>
                                        </p:attrNameLst>
                                      </p:cBhvr>
                                      <p:to>
                                        <p:strVal val="hidden"/>
                                      </p:to>
                                    </p:set>
                                  </p:childTnLst>
                                </p:cTn>
                              </p:par>
                              <p:par>
                                <p:cTn id="30" presetID="14" presetClass="exit" presetSubtype="10" fill="hold" nodeType="withEffect">
                                  <p:stCondLst>
                                    <p:cond delay="0"/>
                                  </p:stCondLst>
                                  <p:childTnLst>
                                    <p:animEffect transition="out" filter="randombar(horizontal)">
                                      <p:cBhvr>
                                        <p:cTn id="31" dur="500"/>
                                        <p:tgtEl>
                                          <p:spTgt spid="1216541"/>
                                        </p:tgtEl>
                                      </p:cBhvr>
                                    </p:animEffect>
                                    <p:set>
                                      <p:cBhvr>
                                        <p:cTn id="32" dur="1" fill="hold">
                                          <p:stCondLst>
                                            <p:cond delay="499"/>
                                          </p:stCondLst>
                                        </p:cTn>
                                        <p:tgtEl>
                                          <p:spTgt spid="1216541"/>
                                        </p:tgtEl>
                                        <p:attrNameLst>
                                          <p:attrName>style.visibility</p:attrName>
                                        </p:attrNameLst>
                                      </p:cBhvr>
                                      <p:to>
                                        <p:strVal val="hidden"/>
                                      </p:to>
                                    </p:set>
                                  </p:childTnLst>
                                </p:cTn>
                              </p:par>
                              <p:par>
                                <p:cTn id="33" presetID="64" presetClass="path" presetSubtype="0" accel="50000" decel="50000" fill="hold" nodeType="withEffect">
                                  <p:stCondLst>
                                    <p:cond delay="0"/>
                                  </p:stCondLst>
                                  <p:childTnLst>
                                    <p:animMotion origin="layout" path="M 3.33333E-6 -2.59259E-6 L 3.33333E-6 -0.22037 " pathEditMode="relative" rAng="0" ptsTypes="AA">
                                      <p:cBhvr>
                                        <p:cTn id="34" dur="2000" fill="hold"/>
                                        <p:tgtEl>
                                          <p:spTgt spid="1216548"/>
                                        </p:tgtEl>
                                        <p:attrNameLst>
                                          <p:attrName>ppt_x</p:attrName>
                                          <p:attrName>ppt_y</p:attrName>
                                        </p:attrNameLst>
                                      </p:cBhvr>
                                      <p:rCtr x="0" y="-11019"/>
                                    </p:animMotion>
                                  </p:childTnLst>
                                </p:cTn>
                              </p:par>
                              <p:par>
                                <p:cTn id="35" presetID="14" presetClass="exit" presetSubtype="10" fill="hold" nodeType="withEffect">
                                  <p:stCondLst>
                                    <p:cond delay="0"/>
                                  </p:stCondLst>
                                  <p:childTnLst>
                                    <p:animEffect transition="out" filter="randombar(horizontal)">
                                      <p:cBhvr>
                                        <p:cTn id="36" dur="500"/>
                                        <p:tgtEl>
                                          <p:spTgt spid="1216547"/>
                                        </p:tgtEl>
                                      </p:cBhvr>
                                    </p:animEffect>
                                    <p:set>
                                      <p:cBhvr>
                                        <p:cTn id="37" dur="1" fill="hold">
                                          <p:stCondLst>
                                            <p:cond delay="499"/>
                                          </p:stCondLst>
                                        </p:cTn>
                                        <p:tgtEl>
                                          <p:spTgt spid="12165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6549" grpId="0" animBg="1"/>
      <p:bldP spid="1216549" grpId="1" animBg="1"/>
      <p:bldP spid="1216550" grpId="0" animBg="1"/>
      <p:bldP spid="1216550"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4"/>
          <p:cNvSpPr>
            <a:spLocks noChangeArrowheads="1"/>
          </p:cNvSpPr>
          <p:nvPr/>
        </p:nvSpPr>
        <p:spPr bwMode="auto">
          <a:xfrm flipV="1">
            <a:off x="7239000" y="3441700"/>
            <a:ext cx="342900" cy="241300"/>
          </a:xfrm>
          <a:prstGeom prst="rect">
            <a:avLst/>
          </a:prstGeom>
          <a:solidFill>
            <a:schemeClr val="bg1"/>
          </a:solidFill>
          <a:ln w="9525">
            <a:solidFill>
              <a:schemeClr val="bg1"/>
            </a:solidFill>
            <a:miter lim="800000"/>
            <a:headEnd/>
            <a:tailEnd/>
          </a:ln>
        </p:spPr>
        <p:txBody>
          <a:bodyPr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88067" name="Freeform 5"/>
          <p:cNvSpPr>
            <a:spLocks/>
          </p:cNvSpPr>
          <p:nvPr/>
        </p:nvSpPr>
        <p:spPr bwMode="auto">
          <a:xfrm>
            <a:off x="1646238" y="1854200"/>
            <a:ext cx="4648200" cy="1168400"/>
          </a:xfrm>
          <a:custGeom>
            <a:avLst/>
            <a:gdLst>
              <a:gd name="T0" fmla="*/ 0 w 1296"/>
              <a:gd name="T1" fmla="*/ 0 h 496"/>
              <a:gd name="T2" fmla="*/ 2147483646 w 1296"/>
              <a:gd name="T3" fmla="*/ 0 h 496"/>
              <a:gd name="T4" fmla="*/ 2147483646 w 1296"/>
              <a:gd name="T5" fmla="*/ 2147483646 h 496"/>
              <a:gd name="T6" fmla="*/ 2147483646 w 1296"/>
              <a:gd name="T7" fmla="*/ 2147483646 h 496"/>
              <a:gd name="T8" fmla="*/ 0 60000 65536"/>
              <a:gd name="T9" fmla="*/ 0 60000 65536"/>
              <a:gd name="T10" fmla="*/ 0 60000 65536"/>
              <a:gd name="T11" fmla="*/ 0 60000 65536"/>
              <a:gd name="T12" fmla="*/ 0 w 1296"/>
              <a:gd name="T13" fmla="*/ 0 h 496"/>
              <a:gd name="T14" fmla="*/ 1296 w 1296"/>
              <a:gd name="T15" fmla="*/ 496 h 496"/>
            </a:gdLst>
            <a:ahLst/>
            <a:cxnLst>
              <a:cxn ang="T8">
                <a:pos x="T0" y="T1"/>
              </a:cxn>
              <a:cxn ang="T9">
                <a:pos x="T2" y="T3"/>
              </a:cxn>
              <a:cxn ang="T10">
                <a:pos x="T4" y="T5"/>
              </a:cxn>
              <a:cxn ang="T11">
                <a:pos x="T6" y="T7"/>
              </a:cxn>
            </a:cxnLst>
            <a:rect l="T12" t="T13" r="T14" b="T15"/>
            <a:pathLst>
              <a:path w="1296" h="496">
                <a:moveTo>
                  <a:pt x="0" y="0"/>
                </a:moveTo>
                <a:lnTo>
                  <a:pt x="1296" y="0"/>
                </a:lnTo>
                <a:lnTo>
                  <a:pt x="1296" y="496"/>
                </a:lnTo>
                <a:lnTo>
                  <a:pt x="16" y="496"/>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fr-FR"/>
          </a:p>
        </p:txBody>
      </p:sp>
      <p:sp>
        <p:nvSpPr>
          <p:cNvPr id="88068" name="Rectangle 6"/>
          <p:cNvSpPr>
            <a:spLocks noChangeArrowheads="1"/>
          </p:cNvSpPr>
          <p:nvPr/>
        </p:nvSpPr>
        <p:spPr bwMode="auto">
          <a:xfrm>
            <a:off x="3386138" y="2120900"/>
            <a:ext cx="101600" cy="266700"/>
          </a:xfrm>
          <a:prstGeom prst="rect">
            <a:avLst/>
          </a:prstGeom>
          <a:solidFill>
            <a:schemeClr val="bg1"/>
          </a:solidFill>
          <a:ln w="9525">
            <a:solidFill>
              <a:schemeClr val="bg1"/>
            </a:solidFill>
            <a:miter lim="800000"/>
            <a:headEnd/>
            <a:tailEnd/>
          </a:ln>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88069" name="Rectangle 7"/>
          <p:cNvSpPr>
            <a:spLocks noChangeArrowheads="1"/>
          </p:cNvSpPr>
          <p:nvPr/>
        </p:nvSpPr>
        <p:spPr bwMode="auto">
          <a:xfrm>
            <a:off x="3919538" y="2133600"/>
            <a:ext cx="101600" cy="266700"/>
          </a:xfrm>
          <a:prstGeom prst="rect">
            <a:avLst/>
          </a:prstGeom>
          <a:solidFill>
            <a:schemeClr val="bg1"/>
          </a:solidFill>
          <a:ln w="9525">
            <a:solidFill>
              <a:schemeClr val="bg1"/>
            </a:solidFill>
            <a:miter lim="800000"/>
            <a:headEnd/>
            <a:tailEnd/>
          </a:ln>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88070" name="Object 8"/>
          <p:cNvGraphicFramePr>
            <a:graphicFrameLocks noChangeAspect="1"/>
          </p:cNvGraphicFramePr>
          <p:nvPr/>
        </p:nvGraphicFramePr>
        <p:xfrm>
          <a:off x="4003675" y="2001838"/>
          <a:ext cx="238125" cy="204787"/>
        </p:xfrm>
        <a:graphic>
          <a:graphicData uri="http://schemas.openxmlformats.org/presentationml/2006/ole">
            <mc:AlternateContent xmlns:mc="http://schemas.openxmlformats.org/markup-compatibility/2006">
              <mc:Choice xmlns:v="urn:schemas-microsoft-com:vml" Requires="v">
                <p:oleObj name="Equation" r:id="rId3" imgW="241195" imgH="203112" progId="Equation.3">
                  <p:embed/>
                </p:oleObj>
              </mc:Choice>
              <mc:Fallback>
                <p:oleObj name="Equation" r:id="rId3" imgW="241195" imgH="203112" progId="Equation.3">
                  <p:embed/>
                  <p:pic>
                    <p:nvPicPr>
                      <p:cNvPr id="8807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3675" y="2001838"/>
                        <a:ext cx="238125" cy="2047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8071" name="Object 9"/>
          <p:cNvGraphicFramePr>
            <a:graphicFrameLocks noChangeAspect="1"/>
          </p:cNvGraphicFramePr>
          <p:nvPr/>
        </p:nvGraphicFramePr>
        <p:xfrm>
          <a:off x="3438525" y="2414588"/>
          <a:ext cx="150813" cy="166687"/>
        </p:xfrm>
        <a:graphic>
          <a:graphicData uri="http://schemas.openxmlformats.org/presentationml/2006/ole">
            <mc:AlternateContent xmlns:mc="http://schemas.openxmlformats.org/markup-compatibility/2006">
              <mc:Choice xmlns:v="urn:schemas-microsoft-com:vml" Requires="v">
                <p:oleObj name="Equation" r:id="rId5" imgW="152268" imgH="164957" progId="Equation.3">
                  <p:embed/>
                </p:oleObj>
              </mc:Choice>
              <mc:Fallback>
                <p:oleObj name="Equation" r:id="rId5" imgW="152268" imgH="164957" progId="Equation.3">
                  <p:embed/>
                  <p:pic>
                    <p:nvPicPr>
                      <p:cNvPr id="88071"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8525" y="2414588"/>
                        <a:ext cx="150813" cy="1666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8072" name="Freeform 10"/>
          <p:cNvSpPr>
            <a:spLocks/>
          </p:cNvSpPr>
          <p:nvPr/>
        </p:nvSpPr>
        <p:spPr bwMode="auto">
          <a:xfrm>
            <a:off x="2027238" y="1536700"/>
            <a:ext cx="977900" cy="317500"/>
          </a:xfrm>
          <a:custGeom>
            <a:avLst/>
            <a:gdLst>
              <a:gd name="T0" fmla="*/ 0 w 616"/>
              <a:gd name="T1" fmla="*/ 2147483646 h 200"/>
              <a:gd name="T2" fmla="*/ 2147483646 w 616"/>
              <a:gd name="T3" fmla="*/ 2147483646 h 200"/>
              <a:gd name="T4" fmla="*/ 2147483646 w 616"/>
              <a:gd name="T5" fmla="*/ 2147483646 h 200"/>
              <a:gd name="T6" fmla="*/ 2147483646 w 616"/>
              <a:gd name="T7" fmla="*/ 0 h 200"/>
              <a:gd name="T8" fmla="*/ 2147483646 w 616"/>
              <a:gd name="T9" fmla="*/ 2147483646 h 200"/>
              <a:gd name="T10" fmla="*/ 2147483646 w 616"/>
              <a:gd name="T11" fmla="*/ 2147483646 h 200"/>
              <a:gd name="T12" fmla="*/ 2147483646 w 616"/>
              <a:gd name="T13" fmla="*/ 2147483646 h 200"/>
              <a:gd name="T14" fmla="*/ 0 60000 65536"/>
              <a:gd name="T15" fmla="*/ 0 60000 65536"/>
              <a:gd name="T16" fmla="*/ 0 60000 65536"/>
              <a:gd name="T17" fmla="*/ 0 60000 65536"/>
              <a:gd name="T18" fmla="*/ 0 60000 65536"/>
              <a:gd name="T19" fmla="*/ 0 60000 65536"/>
              <a:gd name="T20" fmla="*/ 0 60000 65536"/>
              <a:gd name="T21" fmla="*/ 0 w 616"/>
              <a:gd name="T22" fmla="*/ 0 h 200"/>
              <a:gd name="T23" fmla="*/ 616 w 616"/>
              <a:gd name="T24" fmla="*/ 200 h 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6" h="200">
                <a:moveTo>
                  <a:pt x="0" y="200"/>
                </a:moveTo>
                <a:lnTo>
                  <a:pt x="328" y="152"/>
                </a:lnTo>
                <a:lnTo>
                  <a:pt x="464" y="40"/>
                </a:lnTo>
                <a:lnTo>
                  <a:pt x="528" y="0"/>
                </a:lnTo>
                <a:lnTo>
                  <a:pt x="584" y="48"/>
                </a:lnTo>
                <a:lnTo>
                  <a:pt x="600" y="152"/>
                </a:lnTo>
                <a:lnTo>
                  <a:pt x="616" y="200"/>
                </a:lnTo>
              </a:path>
            </a:pathLst>
          </a:custGeom>
          <a:noFill/>
          <a:ln w="9525">
            <a:solidFill>
              <a:srgbClr val="FF33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fr-FR"/>
          </a:p>
        </p:txBody>
      </p:sp>
      <p:sp>
        <p:nvSpPr>
          <p:cNvPr id="88073" name="Line 11"/>
          <p:cNvSpPr>
            <a:spLocks noChangeShapeType="1"/>
          </p:cNvSpPr>
          <p:nvPr/>
        </p:nvSpPr>
        <p:spPr bwMode="auto">
          <a:xfrm>
            <a:off x="2967038" y="1689100"/>
            <a:ext cx="228600" cy="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fr-FR"/>
          </a:p>
        </p:txBody>
      </p:sp>
      <p:sp>
        <p:nvSpPr>
          <p:cNvPr id="88074" name="Rectangle 12"/>
          <p:cNvSpPr>
            <a:spLocks noChangeArrowheads="1"/>
          </p:cNvSpPr>
          <p:nvPr/>
        </p:nvSpPr>
        <p:spPr bwMode="auto">
          <a:xfrm>
            <a:off x="6210300" y="1689100"/>
            <a:ext cx="177800" cy="1435100"/>
          </a:xfrm>
          <a:prstGeom prst="rect">
            <a:avLst/>
          </a:prstGeom>
          <a:solidFill>
            <a:schemeClr val="bg1"/>
          </a:solidFill>
          <a:ln w="9525">
            <a:solidFill>
              <a:schemeClr val="bg1"/>
            </a:solidFill>
            <a:miter lim="800000"/>
            <a:headEnd/>
            <a:tailEnd/>
          </a:ln>
        </p:spPr>
        <p:txBody>
          <a:bodyPr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88075" name="Line 13"/>
          <p:cNvSpPr>
            <a:spLocks noChangeShapeType="1"/>
          </p:cNvSpPr>
          <p:nvPr/>
        </p:nvSpPr>
        <p:spPr bwMode="auto">
          <a:xfrm>
            <a:off x="3784600" y="1854200"/>
            <a:ext cx="0" cy="1155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fr-FR"/>
          </a:p>
        </p:txBody>
      </p:sp>
      <p:sp>
        <p:nvSpPr>
          <p:cNvPr id="88076" name="Rectangle 14"/>
          <p:cNvSpPr>
            <a:spLocks noChangeArrowheads="1"/>
          </p:cNvSpPr>
          <p:nvPr/>
        </p:nvSpPr>
        <p:spPr bwMode="auto">
          <a:xfrm>
            <a:off x="3695700" y="2260600"/>
            <a:ext cx="165100" cy="457200"/>
          </a:xfrm>
          <a:prstGeom prst="rect">
            <a:avLst/>
          </a:prstGeom>
          <a:solidFill>
            <a:schemeClr val="bg1"/>
          </a:solidFill>
          <a:ln w="9525">
            <a:solidFill>
              <a:schemeClr val="tx1"/>
            </a:solidFill>
            <a:miter lim="800000"/>
            <a:headEnd/>
            <a:tailEnd/>
          </a:ln>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88077" name="Object 15"/>
          <p:cNvGraphicFramePr>
            <a:graphicFrameLocks noChangeAspect="1"/>
          </p:cNvGraphicFramePr>
          <p:nvPr/>
        </p:nvGraphicFramePr>
        <p:xfrm>
          <a:off x="3076575" y="1354138"/>
          <a:ext cx="314325" cy="230187"/>
        </p:xfrm>
        <a:graphic>
          <a:graphicData uri="http://schemas.openxmlformats.org/presentationml/2006/ole">
            <mc:AlternateContent xmlns:mc="http://schemas.openxmlformats.org/markup-compatibility/2006">
              <mc:Choice xmlns:v="urn:schemas-microsoft-com:vml" Requires="v">
                <p:oleObj name="Equation" r:id="rId7" imgW="419100" imgH="304800" progId="Equation.3">
                  <p:embed/>
                </p:oleObj>
              </mc:Choice>
              <mc:Fallback>
                <p:oleObj name="Equation" r:id="rId7" imgW="419100" imgH="304800" progId="Equation.3">
                  <p:embed/>
                  <p:pic>
                    <p:nvPicPr>
                      <p:cNvPr id="88077" name="Object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6575" y="1354138"/>
                        <a:ext cx="314325" cy="230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8078" name="Freeform 16"/>
          <p:cNvSpPr>
            <a:spLocks/>
          </p:cNvSpPr>
          <p:nvPr/>
        </p:nvSpPr>
        <p:spPr bwMode="auto">
          <a:xfrm>
            <a:off x="4452938" y="1524000"/>
            <a:ext cx="977900" cy="317500"/>
          </a:xfrm>
          <a:custGeom>
            <a:avLst/>
            <a:gdLst>
              <a:gd name="T0" fmla="*/ 0 w 616"/>
              <a:gd name="T1" fmla="*/ 2147483646 h 200"/>
              <a:gd name="T2" fmla="*/ 2147483646 w 616"/>
              <a:gd name="T3" fmla="*/ 2147483646 h 200"/>
              <a:gd name="T4" fmla="*/ 2147483646 w 616"/>
              <a:gd name="T5" fmla="*/ 2147483646 h 200"/>
              <a:gd name="T6" fmla="*/ 2147483646 w 616"/>
              <a:gd name="T7" fmla="*/ 0 h 200"/>
              <a:gd name="T8" fmla="*/ 2147483646 w 616"/>
              <a:gd name="T9" fmla="*/ 2147483646 h 200"/>
              <a:gd name="T10" fmla="*/ 2147483646 w 616"/>
              <a:gd name="T11" fmla="*/ 2147483646 h 200"/>
              <a:gd name="T12" fmla="*/ 2147483646 w 616"/>
              <a:gd name="T13" fmla="*/ 2147483646 h 200"/>
              <a:gd name="T14" fmla="*/ 0 60000 65536"/>
              <a:gd name="T15" fmla="*/ 0 60000 65536"/>
              <a:gd name="T16" fmla="*/ 0 60000 65536"/>
              <a:gd name="T17" fmla="*/ 0 60000 65536"/>
              <a:gd name="T18" fmla="*/ 0 60000 65536"/>
              <a:gd name="T19" fmla="*/ 0 60000 65536"/>
              <a:gd name="T20" fmla="*/ 0 60000 65536"/>
              <a:gd name="T21" fmla="*/ 0 w 616"/>
              <a:gd name="T22" fmla="*/ 0 h 200"/>
              <a:gd name="T23" fmla="*/ 616 w 616"/>
              <a:gd name="T24" fmla="*/ 200 h 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6" h="200">
                <a:moveTo>
                  <a:pt x="0" y="200"/>
                </a:moveTo>
                <a:lnTo>
                  <a:pt x="328" y="152"/>
                </a:lnTo>
                <a:lnTo>
                  <a:pt x="464" y="40"/>
                </a:lnTo>
                <a:lnTo>
                  <a:pt x="528" y="0"/>
                </a:lnTo>
                <a:lnTo>
                  <a:pt x="584" y="48"/>
                </a:lnTo>
                <a:lnTo>
                  <a:pt x="600" y="152"/>
                </a:lnTo>
                <a:lnTo>
                  <a:pt x="616" y="200"/>
                </a:lnTo>
              </a:path>
            </a:pathLst>
          </a:custGeom>
          <a:noFill/>
          <a:ln w="9525">
            <a:solidFill>
              <a:srgbClr val="FF33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fr-FR"/>
          </a:p>
        </p:txBody>
      </p:sp>
      <p:sp>
        <p:nvSpPr>
          <p:cNvPr id="88079" name="Line 17"/>
          <p:cNvSpPr>
            <a:spLocks noChangeShapeType="1"/>
          </p:cNvSpPr>
          <p:nvPr/>
        </p:nvSpPr>
        <p:spPr bwMode="auto">
          <a:xfrm>
            <a:off x="5392738" y="1676400"/>
            <a:ext cx="228600" cy="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fr-FR"/>
          </a:p>
        </p:txBody>
      </p:sp>
      <p:graphicFrame>
        <p:nvGraphicFramePr>
          <p:cNvPr id="88080" name="Object 18"/>
          <p:cNvGraphicFramePr>
            <a:graphicFrameLocks noChangeAspect="1"/>
          </p:cNvGraphicFramePr>
          <p:nvPr/>
        </p:nvGraphicFramePr>
        <p:xfrm>
          <a:off x="5476875" y="1379538"/>
          <a:ext cx="314325" cy="230187"/>
        </p:xfrm>
        <a:graphic>
          <a:graphicData uri="http://schemas.openxmlformats.org/presentationml/2006/ole">
            <mc:AlternateContent xmlns:mc="http://schemas.openxmlformats.org/markup-compatibility/2006">
              <mc:Choice xmlns:v="urn:schemas-microsoft-com:vml" Requires="v">
                <p:oleObj name="Equation" r:id="rId9" imgW="419100" imgH="304800" progId="Equation.3">
                  <p:embed/>
                </p:oleObj>
              </mc:Choice>
              <mc:Fallback>
                <p:oleObj name="Equation" r:id="rId9" imgW="419100" imgH="304800" progId="Equation.3">
                  <p:embed/>
                  <p:pic>
                    <p:nvPicPr>
                      <p:cNvPr id="88080" name="Object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76875" y="1379538"/>
                        <a:ext cx="314325" cy="230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8081" name="Line 19"/>
          <p:cNvSpPr>
            <a:spLocks noChangeShapeType="1"/>
          </p:cNvSpPr>
          <p:nvPr/>
        </p:nvSpPr>
        <p:spPr bwMode="auto">
          <a:xfrm>
            <a:off x="3873500" y="1943100"/>
            <a:ext cx="0" cy="2413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fr-FR"/>
          </a:p>
        </p:txBody>
      </p:sp>
      <p:graphicFrame>
        <p:nvGraphicFramePr>
          <p:cNvPr id="88082" name="Object 20"/>
          <p:cNvGraphicFramePr>
            <a:graphicFrameLocks noChangeAspect="1"/>
          </p:cNvGraphicFramePr>
          <p:nvPr/>
        </p:nvGraphicFramePr>
        <p:xfrm>
          <a:off x="1568450" y="3571875"/>
          <a:ext cx="1970088" cy="404813"/>
        </p:xfrm>
        <a:graphic>
          <a:graphicData uri="http://schemas.openxmlformats.org/presentationml/2006/ole">
            <mc:AlternateContent xmlns:mc="http://schemas.openxmlformats.org/markup-compatibility/2006">
              <mc:Choice xmlns:v="urn:schemas-microsoft-com:vml" Requires="v">
                <p:oleObj name="Equation" r:id="rId11" imgW="1130300" imgH="228600" progId="Equation.3">
                  <p:embed/>
                </p:oleObj>
              </mc:Choice>
              <mc:Fallback>
                <p:oleObj name="Equation" r:id="rId11" imgW="1130300" imgH="228600" progId="Equation.3">
                  <p:embed/>
                  <p:pic>
                    <p:nvPicPr>
                      <p:cNvPr id="88082" name="Object 2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68450" y="3571875"/>
                        <a:ext cx="1970088"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8083" name="Object 21"/>
          <p:cNvGraphicFramePr>
            <a:graphicFrameLocks noChangeAspect="1"/>
          </p:cNvGraphicFramePr>
          <p:nvPr/>
        </p:nvGraphicFramePr>
        <p:xfrm>
          <a:off x="3990975" y="2382838"/>
          <a:ext cx="263525" cy="204787"/>
        </p:xfrm>
        <a:graphic>
          <a:graphicData uri="http://schemas.openxmlformats.org/presentationml/2006/ole">
            <mc:AlternateContent xmlns:mc="http://schemas.openxmlformats.org/markup-compatibility/2006">
              <mc:Choice xmlns:v="urn:schemas-microsoft-com:vml" Requires="v">
                <p:oleObj name="Equation" r:id="rId13" imgW="266469" imgH="203024" progId="Equation.3">
                  <p:embed/>
                </p:oleObj>
              </mc:Choice>
              <mc:Fallback>
                <p:oleObj name="Equation" r:id="rId13" imgW="266469" imgH="203024" progId="Equation.3">
                  <p:embed/>
                  <p:pic>
                    <p:nvPicPr>
                      <p:cNvPr id="88083" name="Object 2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90975" y="2382838"/>
                        <a:ext cx="263525" cy="2047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8084" name="Object 22"/>
          <p:cNvGraphicFramePr>
            <a:graphicFrameLocks noChangeAspect="1"/>
          </p:cNvGraphicFramePr>
          <p:nvPr/>
        </p:nvGraphicFramePr>
        <p:xfrm>
          <a:off x="3925888" y="2211388"/>
          <a:ext cx="138112" cy="141287"/>
        </p:xfrm>
        <a:graphic>
          <a:graphicData uri="http://schemas.openxmlformats.org/presentationml/2006/ole">
            <mc:AlternateContent xmlns:mc="http://schemas.openxmlformats.org/markup-compatibility/2006">
              <mc:Choice xmlns:v="urn:schemas-microsoft-com:vml" Requires="v">
                <p:oleObj name="Equation" r:id="rId15" imgW="139700" imgH="139700" progId="Equation.3">
                  <p:embed/>
                </p:oleObj>
              </mc:Choice>
              <mc:Fallback>
                <p:oleObj name="Equation" r:id="rId15" imgW="139700" imgH="139700" progId="Equation.3">
                  <p:embed/>
                  <p:pic>
                    <p:nvPicPr>
                      <p:cNvPr id="88084" name="Object 2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925888" y="2211388"/>
                        <a:ext cx="138112" cy="141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8085" name="Object 23"/>
          <p:cNvGraphicFramePr>
            <a:graphicFrameLocks noChangeAspect="1"/>
          </p:cNvGraphicFramePr>
          <p:nvPr/>
        </p:nvGraphicFramePr>
        <p:xfrm>
          <a:off x="3932238" y="2700338"/>
          <a:ext cx="125412" cy="76200"/>
        </p:xfrm>
        <a:graphic>
          <a:graphicData uri="http://schemas.openxmlformats.org/presentationml/2006/ole">
            <mc:AlternateContent xmlns:mc="http://schemas.openxmlformats.org/markup-compatibility/2006">
              <mc:Choice xmlns:v="urn:schemas-microsoft-com:vml" Requires="v">
                <p:oleObj name="Equation" r:id="rId17" imgW="126670" imgH="76002" progId="Equation.3">
                  <p:embed/>
                </p:oleObj>
              </mc:Choice>
              <mc:Fallback>
                <p:oleObj name="Equation" r:id="rId17" imgW="126670" imgH="76002" progId="Equation.3">
                  <p:embed/>
                  <p:pic>
                    <p:nvPicPr>
                      <p:cNvPr id="88085" name="Object 2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932238" y="2700338"/>
                        <a:ext cx="125412" cy="76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8086" name="Object 26"/>
          <p:cNvGraphicFramePr>
            <a:graphicFrameLocks noChangeAspect="1"/>
          </p:cNvGraphicFramePr>
          <p:nvPr/>
        </p:nvGraphicFramePr>
        <p:xfrm>
          <a:off x="1576388" y="4075113"/>
          <a:ext cx="2765425" cy="393700"/>
        </p:xfrm>
        <a:graphic>
          <a:graphicData uri="http://schemas.openxmlformats.org/presentationml/2006/ole">
            <mc:AlternateContent xmlns:mc="http://schemas.openxmlformats.org/markup-compatibility/2006">
              <mc:Choice xmlns:v="urn:schemas-microsoft-com:vml" Requires="v">
                <p:oleObj name="Equation" r:id="rId19" imgW="1612900" imgH="228600" progId="Equation.3">
                  <p:embed/>
                </p:oleObj>
              </mc:Choice>
              <mc:Fallback>
                <p:oleObj name="Equation" r:id="rId19" imgW="1612900" imgH="228600" progId="Equation.3">
                  <p:embed/>
                  <p:pic>
                    <p:nvPicPr>
                      <p:cNvPr id="88086" name="Object 2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76388" y="4075113"/>
                        <a:ext cx="27654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218588" name="AutoShape 28"/>
          <p:cNvSpPr>
            <a:spLocks noChangeArrowheads="1"/>
          </p:cNvSpPr>
          <p:nvPr/>
        </p:nvSpPr>
        <p:spPr bwMode="auto">
          <a:xfrm>
            <a:off x="546100" y="4902200"/>
            <a:ext cx="749300" cy="266700"/>
          </a:xfrm>
          <a:prstGeom prst="rightArrow">
            <a:avLst>
              <a:gd name="adj1" fmla="val 50000"/>
              <a:gd name="adj2" fmla="val 70238"/>
            </a:avLst>
          </a:prstGeom>
          <a:solidFill>
            <a:srgbClr val="FF3300"/>
          </a:solidFill>
          <a:ln w="9525">
            <a:solidFill>
              <a:srgbClr val="FF3300"/>
            </a:solidFill>
            <a:miter lim="800000"/>
            <a:headEnd/>
            <a:tailEnd/>
          </a:ln>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88088" name="AutoShape 29"/>
          <p:cNvSpPr>
            <a:spLocks/>
          </p:cNvSpPr>
          <p:nvPr/>
        </p:nvSpPr>
        <p:spPr bwMode="auto">
          <a:xfrm>
            <a:off x="1181100" y="3594100"/>
            <a:ext cx="203200" cy="901700"/>
          </a:xfrm>
          <a:prstGeom prst="leftBrace">
            <a:avLst>
              <a:gd name="adj1" fmla="val 36979"/>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1218590" name="Text Box 30"/>
          <p:cNvSpPr txBox="1">
            <a:spLocks noChangeArrowheads="1"/>
          </p:cNvSpPr>
          <p:nvPr/>
        </p:nvSpPr>
        <p:spPr bwMode="auto">
          <a:xfrm>
            <a:off x="555625" y="4548188"/>
            <a:ext cx="606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r>
              <a:rPr lang="fr-CH" altLang="en-US" sz="2000">
                <a:solidFill>
                  <a:srgbClr val="FF3300"/>
                </a:solidFill>
              </a:rPr>
              <a:t>sum</a:t>
            </a:r>
            <a:endParaRPr lang="en-US" altLang="en-US" sz="2000">
              <a:solidFill>
                <a:srgbClr val="FF3300"/>
              </a:solidFill>
            </a:endParaRPr>
          </a:p>
        </p:txBody>
      </p:sp>
      <p:graphicFrame>
        <p:nvGraphicFramePr>
          <p:cNvPr id="1218591" name="Object 31"/>
          <p:cNvGraphicFramePr>
            <a:graphicFrameLocks noChangeAspect="1"/>
          </p:cNvGraphicFramePr>
          <p:nvPr/>
        </p:nvGraphicFramePr>
        <p:xfrm>
          <a:off x="1395413" y="4824413"/>
          <a:ext cx="4070350" cy="393700"/>
        </p:xfrm>
        <a:graphic>
          <a:graphicData uri="http://schemas.openxmlformats.org/presentationml/2006/ole">
            <mc:AlternateContent xmlns:mc="http://schemas.openxmlformats.org/markup-compatibility/2006">
              <mc:Choice xmlns:v="urn:schemas-microsoft-com:vml" Requires="v">
                <p:oleObj name="Equation" r:id="rId21" imgW="2374900" imgH="228600" progId="Equation.3">
                  <p:embed/>
                </p:oleObj>
              </mc:Choice>
              <mc:Fallback>
                <p:oleObj name="Equation" r:id="rId21" imgW="2374900" imgH="228600" progId="Equation.3">
                  <p:embed/>
                  <p:pic>
                    <p:nvPicPr>
                      <p:cNvPr id="1218591" name="Object 3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395413" y="4824413"/>
                        <a:ext cx="40703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218592" name="AutoShape 32"/>
          <p:cNvSpPr>
            <a:spLocks noChangeArrowheads="1"/>
          </p:cNvSpPr>
          <p:nvPr/>
        </p:nvSpPr>
        <p:spPr bwMode="auto">
          <a:xfrm>
            <a:off x="596900" y="5715000"/>
            <a:ext cx="749300" cy="266700"/>
          </a:xfrm>
          <a:prstGeom prst="rightArrow">
            <a:avLst>
              <a:gd name="adj1" fmla="val 50000"/>
              <a:gd name="adj2" fmla="val 70238"/>
            </a:avLst>
          </a:prstGeom>
          <a:solidFill>
            <a:srgbClr val="FF3300"/>
          </a:solidFill>
          <a:ln w="9525">
            <a:solidFill>
              <a:srgbClr val="FF3300"/>
            </a:solidFill>
            <a:miter lim="800000"/>
            <a:headEnd/>
            <a:tailEnd/>
          </a:ln>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1218593" name="Text Box 33"/>
          <p:cNvSpPr txBox="1">
            <a:spLocks noChangeArrowheads="1"/>
          </p:cNvSpPr>
          <p:nvPr/>
        </p:nvSpPr>
        <p:spPr bwMode="auto">
          <a:xfrm>
            <a:off x="339725" y="5360988"/>
            <a:ext cx="10842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r>
              <a:rPr lang="fr-CH" altLang="en-US" sz="2000">
                <a:solidFill>
                  <a:srgbClr val="FF3300"/>
                </a:solidFill>
              </a:rPr>
              <a:t>substract</a:t>
            </a:r>
            <a:endParaRPr lang="en-US" altLang="en-US" sz="2000">
              <a:solidFill>
                <a:srgbClr val="FF3300"/>
              </a:solidFill>
            </a:endParaRPr>
          </a:p>
        </p:txBody>
      </p:sp>
      <p:graphicFrame>
        <p:nvGraphicFramePr>
          <p:cNvPr id="1218594" name="Object 34"/>
          <p:cNvGraphicFramePr>
            <a:graphicFrameLocks noChangeAspect="1"/>
          </p:cNvGraphicFramePr>
          <p:nvPr/>
        </p:nvGraphicFramePr>
        <p:xfrm>
          <a:off x="1668463" y="5507038"/>
          <a:ext cx="1741487" cy="679450"/>
        </p:xfrm>
        <a:graphic>
          <a:graphicData uri="http://schemas.openxmlformats.org/presentationml/2006/ole">
            <mc:AlternateContent xmlns:mc="http://schemas.openxmlformats.org/markup-compatibility/2006">
              <mc:Choice xmlns:v="urn:schemas-microsoft-com:vml" Requires="v">
                <p:oleObj name="Equation" r:id="rId23" imgW="1016000" imgH="393700" progId="Equation.3">
                  <p:embed/>
                </p:oleObj>
              </mc:Choice>
              <mc:Fallback>
                <p:oleObj name="Equation" r:id="rId23" imgW="1016000" imgH="393700" progId="Equation.3">
                  <p:embed/>
                  <p:pic>
                    <p:nvPicPr>
                      <p:cNvPr id="1218594" name="Object 34"/>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668463" y="5507038"/>
                        <a:ext cx="1741487" cy="67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218595" name="AutoShape 35"/>
          <p:cNvSpPr>
            <a:spLocks noChangeArrowheads="1"/>
          </p:cNvSpPr>
          <p:nvPr/>
        </p:nvSpPr>
        <p:spPr bwMode="auto">
          <a:xfrm>
            <a:off x="5715000" y="4914900"/>
            <a:ext cx="571500" cy="177800"/>
          </a:xfrm>
          <a:prstGeom prst="rightArrow">
            <a:avLst>
              <a:gd name="adj1" fmla="val 50000"/>
              <a:gd name="adj2" fmla="val 80357"/>
            </a:avLst>
          </a:prstGeom>
          <a:solidFill>
            <a:schemeClr val="bg1"/>
          </a:solidFill>
          <a:ln w="9525">
            <a:solidFill>
              <a:schemeClr val="tx1"/>
            </a:solidFill>
            <a:miter lim="800000"/>
            <a:headEnd/>
            <a:tailEnd/>
          </a:ln>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1218596" name="Object 36"/>
          <p:cNvGraphicFramePr>
            <a:graphicFrameLocks noChangeAspect="1"/>
          </p:cNvGraphicFramePr>
          <p:nvPr/>
        </p:nvGraphicFramePr>
        <p:xfrm>
          <a:off x="6532563" y="4598988"/>
          <a:ext cx="1566862" cy="742950"/>
        </p:xfrm>
        <a:graphic>
          <a:graphicData uri="http://schemas.openxmlformats.org/presentationml/2006/ole">
            <mc:AlternateContent xmlns:mc="http://schemas.openxmlformats.org/markup-compatibility/2006">
              <mc:Choice xmlns:v="urn:schemas-microsoft-com:vml" Requires="v">
                <p:oleObj name="Equation" r:id="rId25" imgW="914400" imgH="431800" progId="Equation.3">
                  <p:embed/>
                </p:oleObj>
              </mc:Choice>
              <mc:Fallback>
                <p:oleObj name="Equation" r:id="rId25" imgW="914400" imgH="431800" progId="Equation.3">
                  <p:embed/>
                  <p:pic>
                    <p:nvPicPr>
                      <p:cNvPr id="1218596" name="Object 36"/>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532563" y="4598988"/>
                        <a:ext cx="1566862"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218597" name="AutoShape 37"/>
          <p:cNvSpPr>
            <a:spLocks noChangeArrowheads="1"/>
          </p:cNvSpPr>
          <p:nvPr/>
        </p:nvSpPr>
        <p:spPr bwMode="auto">
          <a:xfrm>
            <a:off x="5740400" y="5880100"/>
            <a:ext cx="571500" cy="177800"/>
          </a:xfrm>
          <a:prstGeom prst="rightArrow">
            <a:avLst>
              <a:gd name="adj1" fmla="val 50000"/>
              <a:gd name="adj2" fmla="val 80357"/>
            </a:avLst>
          </a:prstGeom>
          <a:solidFill>
            <a:schemeClr val="bg1"/>
          </a:solidFill>
          <a:ln w="9525">
            <a:solidFill>
              <a:schemeClr val="tx1"/>
            </a:solidFill>
            <a:miter lim="800000"/>
            <a:headEnd/>
            <a:tailEnd/>
          </a:ln>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1218598" name="Object 38"/>
          <p:cNvGraphicFramePr>
            <a:graphicFrameLocks noChangeAspect="1"/>
          </p:cNvGraphicFramePr>
          <p:nvPr/>
        </p:nvGraphicFramePr>
        <p:xfrm>
          <a:off x="6446838" y="5578475"/>
          <a:ext cx="2268537" cy="727075"/>
        </p:xfrm>
        <a:graphic>
          <a:graphicData uri="http://schemas.openxmlformats.org/presentationml/2006/ole">
            <mc:AlternateContent xmlns:mc="http://schemas.openxmlformats.org/markup-compatibility/2006">
              <mc:Choice xmlns:v="urn:schemas-microsoft-com:vml" Requires="v">
                <p:oleObj name="Equation" r:id="rId27" imgW="1193800" imgH="381000" progId="Equation.3">
                  <p:embed/>
                </p:oleObj>
              </mc:Choice>
              <mc:Fallback>
                <p:oleObj name="Equation" r:id="rId27" imgW="1193800" imgH="381000" progId="Equation.3">
                  <p:embed/>
                  <p:pic>
                    <p:nvPicPr>
                      <p:cNvPr id="1218598" name="Object 38"/>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446838" y="5578475"/>
                        <a:ext cx="2268537" cy="72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 name="Rectangle 2">
            <a:extLst>
              <a:ext uri="{FF2B5EF4-FFF2-40B4-BE49-F238E27FC236}">
                <a16:creationId xmlns:a16="http://schemas.microsoft.com/office/drawing/2014/main" id="{CD888B2C-6A3F-F62F-061A-06BEE41BD659}"/>
              </a:ext>
            </a:extLst>
          </p:cNvPr>
          <p:cNvSpPr>
            <a:spLocks noChangeArrowheads="1"/>
          </p:cNvSpPr>
          <p:nvPr/>
        </p:nvSpPr>
        <p:spPr bwMode="auto">
          <a:xfrm>
            <a:off x="-10886" y="-32544"/>
            <a:ext cx="9144000" cy="1143000"/>
          </a:xfrm>
          <a:prstGeom prst="rect">
            <a:avLst/>
          </a:prstGeom>
          <a:solidFill>
            <a:srgbClr val="4F81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fontAlgn="auto">
              <a:spcBef>
                <a:spcPts val="0"/>
              </a:spcBef>
              <a:spcAft>
                <a:spcPts val="0"/>
              </a:spcAft>
              <a:defRPr/>
            </a:pPr>
            <a:r>
              <a:rPr lang="en-US" sz="3200" kern="0" dirty="0">
                <a:solidFill>
                  <a:sysClr val="window" lastClr="FFFFFF"/>
                </a:solidFill>
                <a:cs typeface="Arial" charset="0"/>
              </a:rPr>
              <a:t>Time Domain Solutions</a:t>
            </a:r>
          </a:p>
          <a:p>
            <a:pPr fontAlgn="auto">
              <a:spcBef>
                <a:spcPts val="0"/>
              </a:spcBef>
              <a:spcAft>
                <a:spcPts val="0"/>
              </a:spcAft>
              <a:defRPr/>
            </a:pPr>
            <a:r>
              <a:rPr lang="en-US" sz="3200" kern="0" dirty="0">
                <a:solidFill>
                  <a:sysClr val="window" lastClr="FFFFFF"/>
                </a:solidFill>
                <a:cs typeface="Arial" charset="0"/>
              </a:rPr>
              <a:t>Shunt resistance</a:t>
            </a:r>
          </a:p>
        </p:txBody>
      </p:sp>
    </p:spTree>
  </p:cSld>
  <p:clrMapOvr>
    <a:masterClrMapping/>
  </p:clrMapOvr>
  <p:transition spd="med">
    <p:randomBar dir="vert"/>
    <p:sndAc>
      <p:end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18588"/>
                                        </p:tgtEl>
                                        <p:attrNameLst>
                                          <p:attrName>style.visibility</p:attrName>
                                        </p:attrNameLst>
                                      </p:cBhvr>
                                      <p:to>
                                        <p:strVal val="visible"/>
                                      </p:to>
                                    </p:set>
                                    <p:animEffect transition="in" filter="randombar(horizontal)">
                                      <p:cBhvr>
                                        <p:cTn id="7" dur="500"/>
                                        <p:tgtEl>
                                          <p:spTgt spid="121858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18590"/>
                                        </p:tgtEl>
                                        <p:attrNameLst>
                                          <p:attrName>style.visibility</p:attrName>
                                        </p:attrNameLst>
                                      </p:cBhvr>
                                      <p:to>
                                        <p:strVal val="visible"/>
                                      </p:to>
                                    </p:set>
                                    <p:animEffect transition="in" filter="randombar(horizontal)">
                                      <p:cBhvr>
                                        <p:cTn id="10" dur="500"/>
                                        <p:tgtEl>
                                          <p:spTgt spid="1218590"/>
                                        </p:tgtEl>
                                      </p:cBhvr>
                                    </p:animEffect>
                                  </p:childTnLst>
                                </p:cTn>
                              </p:par>
                              <p:par>
                                <p:cTn id="11" presetID="14" presetClass="entr" presetSubtype="10" fill="hold" nodeType="withEffect">
                                  <p:stCondLst>
                                    <p:cond delay="0"/>
                                  </p:stCondLst>
                                  <p:childTnLst>
                                    <p:set>
                                      <p:cBhvr>
                                        <p:cTn id="12" dur="1" fill="hold">
                                          <p:stCondLst>
                                            <p:cond delay="0"/>
                                          </p:stCondLst>
                                        </p:cTn>
                                        <p:tgtEl>
                                          <p:spTgt spid="1218591"/>
                                        </p:tgtEl>
                                        <p:attrNameLst>
                                          <p:attrName>style.visibility</p:attrName>
                                        </p:attrNameLst>
                                      </p:cBhvr>
                                      <p:to>
                                        <p:strVal val="visible"/>
                                      </p:to>
                                    </p:set>
                                    <p:animEffect transition="in" filter="randombar(horizontal)">
                                      <p:cBhvr>
                                        <p:cTn id="13" dur="500"/>
                                        <p:tgtEl>
                                          <p:spTgt spid="121859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218595"/>
                                        </p:tgtEl>
                                        <p:attrNameLst>
                                          <p:attrName>style.visibility</p:attrName>
                                        </p:attrNameLst>
                                      </p:cBhvr>
                                      <p:to>
                                        <p:strVal val="visible"/>
                                      </p:to>
                                    </p:set>
                                    <p:animEffect transition="in" filter="randombar(horizontal)">
                                      <p:cBhvr>
                                        <p:cTn id="16" dur="500"/>
                                        <p:tgtEl>
                                          <p:spTgt spid="1218595"/>
                                        </p:tgtEl>
                                      </p:cBhvr>
                                    </p:animEffect>
                                  </p:childTnLst>
                                </p:cTn>
                              </p:par>
                              <p:par>
                                <p:cTn id="17" presetID="14" presetClass="entr" presetSubtype="10" fill="hold" nodeType="withEffect">
                                  <p:stCondLst>
                                    <p:cond delay="0"/>
                                  </p:stCondLst>
                                  <p:childTnLst>
                                    <p:set>
                                      <p:cBhvr>
                                        <p:cTn id="18" dur="1" fill="hold">
                                          <p:stCondLst>
                                            <p:cond delay="0"/>
                                          </p:stCondLst>
                                        </p:cTn>
                                        <p:tgtEl>
                                          <p:spTgt spid="1218596"/>
                                        </p:tgtEl>
                                        <p:attrNameLst>
                                          <p:attrName>style.visibility</p:attrName>
                                        </p:attrNameLst>
                                      </p:cBhvr>
                                      <p:to>
                                        <p:strVal val="visible"/>
                                      </p:to>
                                    </p:set>
                                    <p:animEffect transition="in" filter="randombar(horizontal)">
                                      <p:cBhvr>
                                        <p:cTn id="19" dur="500"/>
                                        <p:tgtEl>
                                          <p:spTgt spid="121859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218592"/>
                                        </p:tgtEl>
                                        <p:attrNameLst>
                                          <p:attrName>style.visibility</p:attrName>
                                        </p:attrNameLst>
                                      </p:cBhvr>
                                      <p:to>
                                        <p:strVal val="visible"/>
                                      </p:to>
                                    </p:set>
                                    <p:animEffect transition="in" filter="randombar(horizontal)">
                                      <p:cBhvr>
                                        <p:cTn id="24" dur="500"/>
                                        <p:tgtEl>
                                          <p:spTgt spid="1218592"/>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218593"/>
                                        </p:tgtEl>
                                        <p:attrNameLst>
                                          <p:attrName>style.visibility</p:attrName>
                                        </p:attrNameLst>
                                      </p:cBhvr>
                                      <p:to>
                                        <p:strVal val="visible"/>
                                      </p:to>
                                    </p:set>
                                    <p:animEffect transition="in" filter="randombar(horizontal)">
                                      <p:cBhvr>
                                        <p:cTn id="27" dur="500"/>
                                        <p:tgtEl>
                                          <p:spTgt spid="1218593"/>
                                        </p:tgtEl>
                                      </p:cBhvr>
                                    </p:animEffect>
                                  </p:childTnLst>
                                </p:cTn>
                              </p:par>
                              <p:par>
                                <p:cTn id="28" presetID="14" presetClass="entr" presetSubtype="10" fill="hold" nodeType="withEffect">
                                  <p:stCondLst>
                                    <p:cond delay="0"/>
                                  </p:stCondLst>
                                  <p:childTnLst>
                                    <p:set>
                                      <p:cBhvr>
                                        <p:cTn id="29" dur="1" fill="hold">
                                          <p:stCondLst>
                                            <p:cond delay="0"/>
                                          </p:stCondLst>
                                        </p:cTn>
                                        <p:tgtEl>
                                          <p:spTgt spid="1218594"/>
                                        </p:tgtEl>
                                        <p:attrNameLst>
                                          <p:attrName>style.visibility</p:attrName>
                                        </p:attrNameLst>
                                      </p:cBhvr>
                                      <p:to>
                                        <p:strVal val="visible"/>
                                      </p:to>
                                    </p:set>
                                    <p:animEffect transition="in" filter="randombar(horizontal)">
                                      <p:cBhvr>
                                        <p:cTn id="30" dur="500"/>
                                        <p:tgtEl>
                                          <p:spTgt spid="121859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218597"/>
                                        </p:tgtEl>
                                        <p:attrNameLst>
                                          <p:attrName>style.visibility</p:attrName>
                                        </p:attrNameLst>
                                      </p:cBhvr>
                                      <p:to>
                                        <p:strVal val="visible"/>
                                      </p:to>
                                    </p:set>
                                    <p:animEffect transition="in" filter="randombar(horizontal)">
                                      <p:cBhvr>
                                        <p:cTn id="33" dur="500"/>
                                        <p:tgtEl>
                                          <p:spTgt spid="1218597"/>
                                        </p:tgtEl>
                                      </p:cBhvr>
                                    </p:animEffect>
                                  </p:childTnLst>
                                </p:cTn>
                              </p:par>
                              <p:par>
                                <p:cTn id="34" presetID="14" presetClass="entr" presetSubtype="10" fill="hold" nodeType="withEffect">
                                  <p:stCondLst>
                                    <p:cond delay="0"/>
                                  </p:stCondLst>
                                  <p:childTnLst>
                                    <p:set>
                                      <p:cBhvr>
                                        <p:cTn id="35" dur="1" fill="hold">
                                          <p:stCondLst>
                                            <p:cond delay="0"/>
                                          </p:stCondLst>
                                        </p:cTn>
                                        <p:tgtEl>
                                          <p:spTgt spid="1218598"/>
                                        </p:tgtEl>
                                        <p:attrNameLst>
                                          <p:attrName>style.visibility</p:attrName>
                                        </p:attrNameLst>
                                      </p:cBhvr>
                                      <p:to>
                                        <p:strVal val="visible"/>
                                      </p:to>
                                    </p:set>
                                    <p:animEffect transition="in" filter="randombar(horizontal)">
                                      <p:cBhvr>
                                        <p:cTn id="36" dur="500"/>
                                        <p:tgtEl>
                                          <p:spTgt spid="1218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88" grpId="0" animBg="1"/>
      <p:bldP spid="1218590" grpId="0"/>
      <p:bldP spid="1218592" grpId="0" animBg="1"/>
      <p:bldP spid="1218593" grpId="0"/>
      <p:bldP spid="1218595" grpId="0" animBg="1"/>
      <p:bldP spid="121859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3"/>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90115" name="Rectangle 4"/>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90116" name="Rectangle 5"/>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90117" name="Rectangle 6"/>
          <p:cNvSpPr>
            <a:spLocks noChangeArrowheads="1"/>
          </p:cNvSpPr>
          <p:nvPr/>
        </p:nvSpPr>
        <p:spPr bwMode="auto">
          <a:xfrm>
            <a:off x="0" y="31861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90118" name="Text Box 7"/>
          <p:cNvSpPr txBox="1">
            <a:spLocks noChangeArrowheads="1"/>
          </p:cNvSpPr>
          <p:nvPr/>
        </p:nvSpPr>
        <p:spPr bwMode="auto">
          <a:xfrm>
            <a:off x="1641475" y="1736725"/>
            <a:ext cx="5408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r>
              <a:rPr lang="fr-CH" altLang="en-US">
                <a:solidFill>
                  <a:srgbClr val="FF3300"/>
                </a:solidFill>
              </a:rPr>
              <a:t>Mathcad, Visual Electromagnetics, Ex. 7.3</a:t>
            </a:r>
            <a:endParaRPr lang="en-US" altLang="en-US">
              <a:solidFill>
                <a:srgbClr val="FF3300"/>
              </a:solidFill>
            </a:endParaRPr>
          </a:p>
        </p:txBody>
      </p:sp>
      <p:pic>
        <p:nvPicPr>
          <p:cNvPr id="9011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6975" y="2657475"/>
            <a:ext cx="405765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0" name="Text Box 9"/>
          <p:cNvSpPr txBox="1">
            <a:spLocks noChangeArrowheads="1"/>
          </p:cNvSpPr>
          <p:nvPr/>
        </p:nvSpPr>
        <p:spPr bwMode="auto">
          <a:xfrm>
            <a:off x="1254125" y="4251325"/>
            <a:ext cx="6389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r>
              <a:rPr lang="fr-CH" altLang="en-US">
                <a:solidFill>
                  <a:schemeClr val="tx1"/>
                </a:solidFill>
              </a:rPr>
              <a:t>L=400 m, Z</a:t>
            </a:r>
            <a:r>
              <a:rPr lang="fr-CH" altLang="en-US" baseline="-20000">
                <a:solidFill>
                  <a:schemeClr val="tx1"/>
                </a:solidFill>
              </a:rPr>
              <a:t>c</a:t>
            </a:r>
            <a:r>
              <a:rPr lang="fr-CH" altLang="en-US">
                <a:solidFill>
                  <a:schemeClr val="tx1"/>
                </a:solidFill>
              </a:rPr>
              <a:t> = 50 </a:t>
            </a:r>
            <a:r>
              <a:rPr lang="fr-CH" altLang="en-US">
                <a:solidFill>
                  <a:schemeClr val="tx1"/>
                </a:solidFill>
                <a:latin typeface="Symbol" charset="2"/>
              </a:rPr>
              <a:t>Ω</a:t>
            </a:r>
            <a:r>
              <a:rPr lang="fr-CH" altLang="en-US">
                <a:solidFill>
                  <a:schemeClr val="tx1"/>
                </a:solidFill>
              </a:rPr>
              <a:t>, Unit-step voltage V</a:t>
            </a:r>
            <a:r>
              <a:rPr lang="fr-CH" altLang="en-US" baseline="-20000">
                <a:solidFill>
                  <a:schemeClr val="tx1"/>
                </a:solidFill>
              </a:rPr>
              <a:t>s</a:t>
            </a:r>
            <a:r>
              <a:rPr lang="fr-CH" altLang="en-US">
                <a:solidFill>
                  <a:schemeClr val="tx1"/>
                </a:solidFill>
              </a:rPr>
              <a:t> = 100 V</a:t>
            </a:r>
            <a:endParaRPr lang="en-US" altLang="en-US">
              <a:solidFill>
                <a:schemeClr val="tx1"/>
              </a:solidFill>
            </a:endParaRPr>
          </a:p>
        </p:txBody>
      </p:sp>
      <p:sp>
        <p:nvSpPr>
          <p:cNvPr id="2" name="Rectangle 2">
            <a:extLst>
              <a:ext uri="{FF2B5EF4-FFF2-40B4-BE49-F238E27FC236}">
                <a16:creationId xmlns:a16="http://schemas.microsoft.com/office/drawing/2014/main" id="{66E6A0E8-1044-B236-2989-5BDAE150CC09}"/>
              </a:ext>
            </a:extLst>
          </p:cNvPr>
          <p:cNvSpPr>
            <a:spLocks noChangeArrowheads="1"/>
          </p:cNvSpPr>
          <p:nvPr/>
        </p:nvSpPr>
        <p:spPr bwMode="auto">
          <a:xfrm>
            <a:off x="-10886" y="-32544"/>
            <a:ext cx="9144000" cy="1143000"/>
          </a:xfrm>
          <a:prstGeom prst="rect">
            <a:avLst/>
          </a:prstGeom>
          <a:solidFill>
            <a:srgbClr val="4F81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fontAlgn="auto">
              <a:spcBef>
                <a:spcPts val="0"/>
              </a:spcBef>
              <a:spcAft>
                <a:spcPts val="0"/>
              </a:spcAft>
              <a:defRPr/>
            </a:pPr>
            <a:r>
              <a:rPr lang="en-US" sz="3200" kern="0" dirty="0">
                <a:solidFill>
                  <a:sysClr val="window" lastClr="FFFFFF"/>
                </a:solidFill>
                <a:cs typeface="Arial" charset="0"/>
              </a:rPr>
              <a:t>Examples</a:t>
            </a:r>
          </a:p>
          <a:p>
            <a:pPr fontAlgn="auto">
              <a:spcBef>
                <a:spcPts val="0"/>
              </a:spcBef>
              <a:spcAft>
                <a:spcPts val="0"/>
              </a:spcAft>
              <a:defRPr/>
            </a:pPr>
            <a:endParaRPr lang="en-US" sz="3200" kern="0" dirty="0">
              <a:solidFill>
                <a:sysClr val="window" lastClr="FFFFFF"/>
              </a:solidFill>
              <a:cs typeface="Arial" charset="0"/>
            </a:endParaRPr>
          </a:p>
        </p:txBody>
      </p:sp>
    </p:spTree>
  </p:cSld>
  <p:clrMapOvr>
    <a:masterClrMapping/>
  </p:clrMapOvr>
  <p:transition spd="med">
    <p:randomBar dir="vert"/>
    <p:sndAc>
      <p:endSnd/>
    </p:sndAc>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3"/>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92163" name="Rectangle 4"/>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92164" name="Rectangle 5"/>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92165" name="Rectangle 6"/>
          <p:cNvSpPr>
            <a:spLocks noChangeArrowheads="1"/>
          </p:cNvSpPr>
          <p:nvPr/>
        </p:nvSpPr>
        <p:spPr bwMode="auto">
          <a:xfrm>
            <a:off x="0" y="31861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pic>
        <p:nvPicPr>
          <p:cNvPr id="9216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375" y="1235075"/>
            <a:ext cx="5192713"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7" name="Text Box 10"/>
          <p:cNvSpPr txBox="1">
            <a:spLocks noChangeArrowheads="1"/>
          </p:cNvSpPr>
          <p:nvPr/>
        </p:nvSpPr>
        <p:spPr bwMode="auto">
          <a:xfrm>
            <a:off x="2638425" y="3514725"/>
            <a:ext cx="2886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r>
              <a:rPr lang="fr-CH" altLang="en-US">
                <a:solidFill>
                  <a:schemeClr val="tx1"/>
                </a:solidFill>
              </a:rPr>
              <a:t>R</a:t>
            </a:r>
            <a:r>
              <a:rPr lang="fr-CH" altLang="en-US" baseline="-20000">
                <a:solidFill>
                  <a:schemeClr val="tx1"/>
                </a:solidFill>
              </a:rPr>
              <a:t>S</a:t>
            </a:r>
            <a:r>
              <a:rPr lang="fr-CH" altLang="en-US">
                <a:solidFill>
                  <a:schemeClr val="tx1"/>
                </a:solidFill>
              </a:rPr>
              <a:t> = 50 </a:t>
            </a:r>
            <a:r>
              <a:rPr lang="fr-CH" altLang="en-US">
                <a:solidFill>
                  <a:schemeClr val="tx1"/>
                </a:solidFill>
                <a:latin typeface="Symbol" charset="2"/>
              </a:rPr>
              <a:t>Ω</a:t>
            </a:r>
            <a:r>
              <a:rPr lang="fr-CH" altLang="en-US">
                <a:solidFill>
                  <a:schemeClr val="tx1"/>
                </a:solidFill>
              </a:rPr>
              <a:t>, R</a:t>
            </a:r>
            <a:r>
              <a:rPr lang="fr-CH" altLang="en-US" baseline="-20000">
                <a:solidFill>
                  <a:schemeClr val="tx1"/>
                </a:solidFill>
              </a:rPr>
              <a:t>L</a:t>
            </a:r>
            <a:r>
              <a:rPr lang="fr-CH" altLang="en-US">
                <a:solidFill>
                  <a:schemeClr val="tx1"/>
                </a:solidFill>
              </a:rPr>
              <a:t> = 50 </a:t>
            </a:r>
            <a:r>
              <a:rPr lang="fr-CH" altLang="en-US">
                <a:solidFill>
                  <a:schemeClr val="tx1"/>
                </a:solidFill>
                <a:latin typeface="Symbol" charset="2"/>
              </a:rPr>
              <a:t>Ω</a:t>
            </a:r>
            <a:endParaRPr lang="en-US" altLang="en-US">
              <a:solidFill>
                <a:schemeClr val="tx1"/>
              </a:solidFill>
              <a:latin typeface="Symbol" charset="2"/>
            </a:endParaRPr>
          </a:p>
        </p:txBody>
      </p:sp>
      <p:sp>
        <p:nvSpPr>
          <p:cNvPr id="2" name="Rectangle 2">
            <a:extLst>
              <a:ext uri="{FF2B5EF4-FFF2-40B4-BE49-F238E27FC236}">
                <a16:creationId xmlns:a16="http://schemas.microsoft.com/office/drawing/2014/main" id="{2A5AD92A-7CB7-6A2B-4703-3493D15E7DF2}"/>
              </a:ext>
            </a:extLst>
          </p:cNvPr>
          <p:cNvSpPr>
            <a:spLocks noChangeArrowheads="1"/>
          </p:cNvSpPr>
          <p:nvPr/>
        </p:nvSpPr>
        <p:spPr bwMode="auto">
          <a:xfrm>
            <a:off x="-10886" y="-32544"/>
            <a:ext cx="9144000" cy="1143000"/>
          </a:xfrm>
          <a:prstGeom prst="rect">
            <a:avLst/>
          </a:prstGeom>
          <a:solidFill>
            <a:srgbClr val="4F81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fontAlgn="auto">
              <a:spcBef>
                <a:spcPts val="0"/>
              </a:spcBef>
              <a:spcAft>
                <a:spcPts val="0"/>
              </a:spcAft>
              <a:defRPr/>
            </a:pPr>
            <a:r>
              <a:rPr lang="en-US" sz="3200" kern="0" dirty="0">
                <a:solidFill>
                  <a:sysClr val="window" lastClr="FFFFFF"/>
                </a:solidFill>
                <a:cs typeface="Arial" charset="0"/>
              </a:rPr>
              <a:t>Case 1</a:t>
            </a:r>
          </a:p>
          <a:p>
            <a:pPr fontAlgn="auto">
              <a:spcBef>
                <a:spcPts val="0"/>
              </a:spcBef>
              <a:spcAft>
                <a:spcPts val="0"/>
              </a:spcAft>
              <a:defRPr/>
            </a:pPr>
            <a:endParaRPr lang="en-US" sz="3200" kern="0" dirty="0">
              <a:solidFill>
                <a:sysClr val="window" lastClr="FFFFFF"/>
              </a:solidFill>
              <a:cs typeface="Arial" charset="0"/>
            </a:endParaRPr>
          </a:p>
        </p:txBody>
      </p:sp>
    </p:spTree>
  </p:cSld>
  <p:clrMapOvr>
    <a:masterClrMapping/>
  </p:clrMapOvr>
  <p:transition spd="med">
    <p:randomBar dir="vert"/>
    <p:sndAc>
      <p:endSnd/>
    </p:sndAc>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body" idx="1"/>
          </p:nvPr>
        </p:nvSpPr>
        <p:spPr>
          <a:xfrm>
            <a:off x="457200" y="1371600"/>
            <a:ext cx="7604125" cy="561975"/>
          </a:xfrm>
        </p:spPr>
        <p:txBody>
          <a:bodyPr/>
          <a:lstStyle/>
          <a:p>
            <a:pPr eaLnBrk="1" hangingPunct="1">
              <a:lnSpc>
                <a:spcPct val="90000"/>
              </a:lnSpc>
            </a:pPr>
            <a:r>
              <a:rPr lang="en-US" altLang="en-US" sz="2000">
                <a:ea typeface="ＭＳ Ｐゴシック" charset="-128"/>
              </a:rPr>
              <a:t>A voltage signal launched on a lossless line propagates unaltered with speed </a:t>
            </a:r>
            <a:r>
              <a:rPr lang="en-US" altLang="en-US" sz="2000" i="1">
                <a:ea typeface="ＭＳ Ｐゴシック" charset="-128"/>
              </a:rPr>
              <a:t>v</a:t>
            </a:r>
            <a:r>
              <a:rPr lang="en-US" altLang="en-US" sz="2000" baseline="-20000">
                <a:ea typeface="ＭＳ Ｐゴシック" charset="-128"/>
              </a:rPr>
              <a:t>p</a:t>
            </a:r>
            <a:r>
              <a:rPr lang="en-US" altLang="en-US" sz="2000">
                <a:ea typeface="ＭＳ Ｐゴシック" charset="-128"/>
              </a:rPr>
              <a:t> dependent on transmission line properties </a:t>
            </a:r>
          </a:p>
          <a:p>
            <a:pPr eaLnBrk="1" hangingPunct="1">
              <a:lnSpc>
                <a:spcPct val="90000"/>
              </a:lnSpc>
              <a:buFont typeface="Wingdings" charset="2"/>
              <a:buNone/>
            </a:pPr>
            <a:endParaRPr lang="en-US" altLang="en-US" sz="2000">
              <a:ea typeface="ＭＳ Ｐゴシック" charset="-128"/>
            </a:endParaRPr>
          </a:p>
          <a:p>
            <a:pPr eaLnBrk="1" hangingPunct="1">
              <a:lnSpc>
                <a:spcPct val="90000"/>
              </a:lnSpc>
              <a:buFont typeface="Wingdings" charset="2"/>
              <a:buNone/>
            </a:pPr>
            <a:endParaRPr lang="en-US" altLang="en-US" sz="2000">
              <a:ea typeface="ＭＳ Ｐゴシック" charset="-128"/>
            </a:endParaRPr>
          </a:p>
          <a:p>
            <a:pPr lvl="1" eaLnBrk="1" hangingPunct="1">
              <a:lnSpc>
                <a:spcPct val="90000"/>
              </a:lnSpc>
            </a:pPr>
            <a:endParaRPr lang="en-US" altLang="en-US" sz="2000">
              <a:ea typeface="ＭＳ Ｐゴシック" charset="-128"/>
            </a:endParaRPr>
          </a:p>
        </p:txBody>
      </p:sp>
      <p:sp>
        <p:nvSpPr>
          <p:cNvPr id="22531" name="Rectangle 4"/>
          <p:cNvSpPr>
            <a:spLocks noChangeArrowheads="1"/>
          </p:cNvSpPr>
          <p:nvPr/>
        </p:nvSpPr>
        <p:spPr bwMode="auto">
          <a:xfrm>
            <a:off x="3192463" y="2487613"/>
            <a:ext cx="349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r>
              <a:rPr lang="en-US" altLang="en-US" sz="1400" i="1">
                <a:solidFill>
                  <a:schemeClr val="tx1"/>
                </a:solidFill>
              </a:rPr>
              <a:t>+</a:t>
            </a:r>
            <a:r>
              <a:rPr lang="en-US" altLang="en-US" sz="1400">
                <a:solidFill>
                  <a:schemeClr val="tx1"/>
                </a:solidFill>
              </a:rPr>
              <a:t> </a:t>
            </a:r>
          </a:p>
        </p:txBody>
      </p:sp>
      <p:sp>
        <p:nvSpPr>
          <p:cNvPr id="22532" name="Rectangle 5"/>
          <p:cNvSpPr>
            <a:spLocks noChangeArrowheads="1"/>
          </p:cNvSpPr>
          <p:nvPr/>
        </p:nvSpPr>
        <p:spPr bwMode="auto">
          <a:xfrm>
            <a:off x="2463800" y="2489200"/>
            <a:ext cx="2692400" cy="88900"/>
          </a:xfrm>
          <a:prstGeom prst="rect">
            <a:avLst/>
          </a:prstGeom>
          <a:solidFill>
            <a:schemeClr val="tx1"/>
          </a:solidFill>
          <a:ln w="9525">
            <a:solidFill>
              <a:schemeClr val="tx1"/>
            </a:solidFill>
            <a:miter lim="800000"/>
            <a:headEnd/>
            <a:tailEnd/>
          </a:ln>
        </p:spPr>
        <p:txBody>
          <a:bodyPr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22533" name="Object 6"/>
          <p:cNvGraphicFramePr>
            <a:graphicFrameLocks noChangeAspect="1"/>
          </p:cNvGraphicFramePr>
          <p:nvPr/>
        </p:nvGraphicFramePr>
        <p:xfrm>
          <a:off x="3086100" y="2725738"/>
          <a:ext cx="534988" cy="300037"/>
        </p:xfrm>
        <a:graphic>
          <a:graphicData uri="http://schemas.openxmlformats.org/presentationml/2006/ole">
            <mc:AlternateContent xmlns:mc="http://schemas.openxmlformats.org/markup-compatibility/2006">
              <mc:Choice xmlns:v="urn:schemas-microsoft-com:vml" Requires="v">
                <p:oleObj name="Equation" r:id="rId3" imgW="342751" imgH="190417" progId="Equation.3">
                  <p:embed/>
                </p:oleObj>
              </mc:Choice>
              <mc:Fallback>
                <p:oleObj name="Equation" r:id="rId3" imgW="342751" imgH="190417" progId="Equation.3">
                  <p:embed/>
                  <p:pic>
                    <p:nvPicPr>
                      <p:cNvPr id="22533"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6100" y="2725738"/>
                        <a:ext cx="534988"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4" name="Line 7"/>
          <p:cNvSpPr>
            <a:spLocks noChangeShapeType="1"/>
          </p:cNvSpPr>
          <p:nvPr/>
        </p:nvSpPr>
        <p:spPr bwMode="auto">
          <a:xfrm>
            <a:off x="2476500" y="3492500"/>
            <a:ext cx="31877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fr-FR"/>
          </a:p>
        </p:txBody>
      </p:sp>
      <p:graphicFrame>
        <p:nvGraphicFramePr>
          <p:cNvPr id="22535" name="Object 8"/>
          <p:cNvGraphicFramePr>
            <a:graphicFrameLocks noChangeAspect="1"/>
          </p:cNvGraphicFramePr>
          <p:nvPr/>
        </p:nvGraphicFramePr>
        <p:xfrm>
          <a:off x="1738313" y="2713038"/>
          <a:ext cx="257175" cy="300037"/>
        </p:xfrm>
        <a:graphic>
          <a:graphicData uri="http://schemas.openxmlformats.org/presentationml/2006/ole">
            <mc:AlternateContent xmlns:mc="http://schemas.openxmlformats.org/markup-compatibility/2006">
              <mc:Choice xmlns:v="urn:schemas-microsoft-com:vml" Requires="v">
                <p:oleObj name="Equation" r:id="rId5" imgW="164957" imgH="190335" progId="Equation.3">
                  <p:embed/>
                </p:oleObj>
              </mc:Choice>
              <mc:Fallback>
                <p:oleObj name="Equation" r:id="rId5" imgW="164957" imgH="190335" progId="Equation.3">
                  <p:embed/>
                  <p:pic>
                    <p:nvPicPr>
                      <p:cNvPr id="22535"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8313" y="2713038"/>
                        <a:ext cx="25717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6" name="Rectangle 9"/>
          <p:cNvSpPr>
            <a:spLocks noChangeArrowheads="1"/>
          </p:cNvSpPr>
          <p:nvPr/>
        </p:nvSpPr>
        <p:spPr bwMode="auto">
          <a:xfrm flipV="1">
            <a:off x="2935288" y="2940050"/>
            <a:ext cx="539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r>
              <a:rPr lang="en-US" altLang="en-US" sz="1400" i="1">
                <a:solidFill>
                  <a:schemeClr val="tx1"/>
                </a:solidFill>
              </a:rPr>
              <a:t>-</a:t>
            </a:r>
            <a:r>
              <a:rPr lang="en-US" altLang="en-US" sz="1400">
                <a:solidFill>
                  <a:schemeClr val="tx1"/>
                </a:solidFill>
              </a:rPr>
              <a:t> </a:t>
            </a:r>
          </a:p>
        </p:txBody>
      </p:sp>
      <p:sp>
        <p:nvSpPr>
          <p:cNvPr id="22537" name="Line 10"/>
          <p:cNvSpPr>
            <a:spLocks noChangeShapeType="1"/>
          </p:cNvSpPr>
          <p:nvPr/>
        </p:nvSpPr>
        <p:spPr bwMode="auto">
          <a:xfrm>
            <a:off x="3289300" y="2425700"/>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fr-FR"/>
          </a:p>
        </p:txBody>
      </p:sp>
      <p:graphicFrame>
        <p:nvGraphicFramePr>
          <p:cNvPr id="22538" name="Object 11"/>
          <p:cNvGraphicFramePr>
            <a:graphicFrameLocks noChangeAspect="1"/>
          </p:cNvGraphicFramePr>
          <p:nvPr/>
        </p:nvGraphicFramePr>
        <p:xfrm>
          <a:off x="3182938" y="2103438"/>
          <a:ext cx="514350" cy="300037"/>
        </p:xfrm>
        <a:graphic>
          <a:graphicData uri="http://schemas.openxmlformats.org/presentationml/2006/ole">
            <mc:AlternateContent xmlns:mc="http://schemas.openxmlformats.org/markup-compatibility/2006">
              <mc:Choice xmlns:v="urn:schemas-microsoft-com:vml" Requires="v">
                <p:oleObj name="Equation" r:id="rId7" imgW="330057" imgH="190417" progId="Equation.3">
                  <p:embed/>
                </p:oleObj>
              </mc:Choice>
              <mc:Fallback>
                <p:oleObj name="Equation" r:id="rId7" imgW="330057" imgH="190417" progId="Equation.3">
                  <p:embed/>
                  <p:pic>
                    <p:nvPicPr>
                      <p:cNvPr id="22538"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82938" y="2103438"/>
                        <a:ext cx="51435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9" name="Rectangle 12"/>
          <p:cNvSpPr>
            <a:spLocks noChangeArrowheads="1"/>
          </p:cNvSpPr>
          <p:nvPr/>
        </p:nvSpPr>
        <p:spPr bwMode="auto">
          <a:xfrm>
            <a:off x="2463800" y="3124200"/>
            <a:ext cx="2692400" cy="88900"/>
          </a:xfrm>
          <a:prstGeom prst="rect">
            <a:avLst/>
          </a:prstGeom>
          <a:solidFill>
            <a:schemeClr val="tx1"/>
          </a:solidFill>
          <a:ln w="9525">
            <a:solidFill>
              <a:schemeClr val="tx1"/>
            </a:solidFill>
            <a:miter lim="800000"/>
            <a:headEnd/>
            <a:tailEnd/>
          </a:ln>
        </p:spPr>
        <p:txBody>
          <a:bodyPr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22540" name="Freeform 13"/>
          <p:cNvSpPr>
            <a:spLocks/>
          </p:cNvSpPr>
          <p:nvPr/>
        </p:nvSpPr>
        <p:spPr bwMode="auto">
          <a:xfrm>
            <a:off x="2235200" y="2527300"/>
            <a:ext cx="292100" cy="635000"/>
          </a:xfrm>
          <a:custGeom>
            <a:avLst/>
            <a:gdLst>
              <a:gd name="T0" fmla="*/ 2147483646 w 184"/>
              <a:gd name="T1" fmla="*/ 0 h 400"/>
              <a:gd name="T2" fmla="*/ 0 w 184"/>
              <a:gd name="T3" fmla="*/ 0 h 400"/>
              <a:gd name="T4" fmla="*/ 0 w 184"/>
              <a:gd name="T5" fmla="*/ 2147483646 h 400"/>
              <a:gd name="T6" fmla="*/ 2147483646 w 184"/>
              <a:gd name="T7" fmla="*/ 2147483646 h 400"/>
              <a:gd name="T8" fmla="*/ 0 60000 65536"/>
              <a:gd name="T9" fmla="*/ 0 60000 65536"/>
              <a:gd name="T10" fmla="*/ 0 60000 65536"/>
              <a:gd name="T11" fmla="*/ 0 60000 65536"/>
              <a:gd name="T12" fmla="*/ 0 w 184"/>
              <a:gd name="T13" fmla="*/ 0 h 400"/>
              <a:gd name="T14" fmla="*/ 184 w 184"/>
              <a:gd name="T15" fmla="*/ 400 h 400"/>
            </a:gdLst>
            <a:ahLst/>
            <a:cxnLst>
              <a:cxn ang="T8">
                <a:pos x="T0" y="T1"/>
              </a:cxn>
              <a:cxn ang="T9">
                <a:pos x="T2" y="T3"/>
              </a:cxn>
              <a:cxn ang="T10">
                <a:pos x="T4" y="T5"/>
              </a:cxn>
              <a:cxn ang="T11">
                <a:pos x="T6" y="T7"/>
              </a:cxn>
            </a:cxnLst>
            <a:rect l="T12" t="T13" r="T14" b="T15"/>
            <a:pathLst>
              <a:path w="184" h="400">
                <a:moveTo>
                  <a:pt x="184" y="0"/>
                </a:moveTo>
                <a:lnTo>
                  <a:pt x="0" y="0"/>
                </a:lnTo>
                <a:lnTo>
                  <a:pt x="0" y="400"/>
                </a:lnTo>
                <a:lnTo>
                  <a:pt x="160" y="40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fr-FR"/>
          </a:p>
        </p:txBody>
      </p:sp>
      <p:sp>
        <p:nvSpPr>
          <p:cNvPr id="22541" name="Oval 14"/>
          <p:cNvSpPr>
            <a:spLocks noChangeArrowheads="1"/>
          </p:cNvSpPr>
          <p:nvPr/>
        </p:nvSpPr>
        <p:spPr bwMode="auto">
          <a:xfrm>
            <a:off x="2057400" y="2692400"/>
            <a:ext cx="360363" cy="360363"/>
          </a:xfrm>
          <a:prstGeom prst="ellipse">
            <a:avLst/>
          </a:prstGeom>
          <a:solidFill>
            <a:schemeClr val="bg1"/>
          </a:solidFill>
          <a:ln w="9525">
            <a:solidFill>
              <a:schemeClr val="tx1"/>
            </a:solidFill>
            <a:round/>
            <a:headEnd/>
            <a:tailEnd/>
          </a:ln>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22542" name="Text Box 15"/>
          <p:cNvSpPr txBox="1">
            <a:spLocks noChangeArrowheads="1"/>
          </p:cNvSpPr>
          <p:nvPr/>
        </p:nvSpPr>
        <p:spPr bwMode="auto">
          <a:xfrm>
            <a:off x="3209925" y="3516313"/>
            <a:ext cx="273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r>
              <a:rPr lang="fr-CH" altLang="en-US" sz="1400">
                <a:solidFill>
                  <a:schemeClr val="tx1"/>
                </a:solidFill>
              </a:rPr>
              <a:t>x</a:t>
            </a:r>
            <a:endParaRPr lang="en-US" altLang="en-US" sz="1400">
              <a:solidFill>
                <a:schemeClr val="tx1"/>
              </a:solidFill>
            </a:endParaRPr>
          </a:p>
        </p:txBody>
      </p:sp>
      <p:sp>
        <p:nvSpPr>
          <p:cNvPr id="22543" name="Line 16"/>
          <p:cNvSpPr>
            <a:spLocks noChangeShapeType="1"/>
          </p:cNvSpPr>
          <p:nvPr/>
        </p:nvSpPr>
        <p:spPr bwMode="auto">
          <a:xfrm>
            <a:off x="3340100" y="3429000"/>
            <a:ext cx="0" cy="139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fr-FR"/>
          </a:p>
        </p:txBody>
      </p:sp>
      <p:graphicFrame>
        <p:nvGraphicFramePr>
          <p:cNvPr id="22544" name="Object 17"/>
          <p:cNvGraphicFramePr>
            <a:graphicFrameLocks noChangeAspect="1"/>
          </p:cNvGraphicFramePr>
          <p:nvPr/>
        </p:nvGraphicFramePr>
        <p:xfrm>
          <a:off x="6500813" y="2195513"/>
          <a:ext cx="1025525" cy="638175"/>
        </p:xfrm>
        <a:graphic>
          <a:graphicData uri="http://schemas.openxmlformats.org/presentationml/2006/ole">
            <mc:AlternateContent xmlns:mc="http://schemas.openxmlformats.org/markup-compatibility/2006">
              <mc:Choice xmlns:v="urn:schemas-microsoft-com:vml" Requires="v">
                <p:oleObj name="Equation" r:id="rId9" imgW="622030" imgH="380835" progId="Equation.3">
                  <p:embed/>
                </p:oleObj>
              </mc:Choice>
              <mc:Fallback>
                <p:oleObj name="Equation" r:id="rId9" imgW="622030" imgH="380835" progId="Equation.3">
                  <p:embed/>
                  <p:pic>
                    <p:nvPicPr>
                      <p:cNvPr id="22544" name="Object 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00813" y="2195513"/>
                        <a:ext cx="10255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545" name="Object 18"/>
          <p:cNvGraphicFramePr>
            <a:graphicFrameLocks noChangeAspect="1"/>
          </p:cNvGraphicFramePr>
          <p:nvPr/>
        </p:nvGraphicFramePr>
        <p:xfrm>
          <a:off x="6421438" y="2921000"/>
          <a:ext cx="1754187" cy="725488"/>
        </p:xfrm>
        <a:graphic>
          <a:graphicData uri="http://schemas.openxmlformats.org/presentationml/2006/ole">
            <mc:AlternateContent xmlns:mc="http://schemas.openxmlformats.org/markup-compatibility/2006">
              <mc:Choice xmlns:v="urn:schemas-microsoft-com:vml" Requires="v">
                <p:oleObj name="Equation" r:id="rId11" imgW="1091726" imgH="444307" progId="Equation.3">
                  <p:embed/>
                </p:oleObj>
              </mc:Choice>
              <mc:Fallback>
                <p:oleObj name="Equation" r:id="rId11" imgW="1091726" imgH="444307" progId="Equation.3">
                  <p:embed/>
                  <p:pic>
                    <p:nvPicPr>
                      <p:cNvPr id="22545" name="Object 1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21438" y="2921000"/>
                        <a:ext cx="1754187"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546" name="Object 20"/>
          <p:cNvGraphicFramePr>
            <a:graphicFrameLocks noChangeAspect="1"/>
          </p:cNvGraphicFramePr>
          <p:nvPr/>
        </p:nvGraphicFramePr>
        <p:xfrm>
          <a:off x="2408238" y="4589463"/>
          <a:ext cx="2930525" cy="650875"/>
        </p:xfrm>
        <a:graphic>
          <a:graphicData uri="http://schemas.openxmlformats.org/presentationml/2006/ole">
            <mc:AlternateContent xmlns:mc="http://schemas.openxmlformats.org/markup-compatibility/2006">
              <mc:Choice xmlns:v="urn:schemas-microsoft-com:vml" Requires="v">
                <p:oleObj name="Equation" r:id="rId13" imgW="1218671" imgH="266584" progId="Equation.3">
                  <p:embed/>
                </p:oleObj>
              </mc:Choice>
              <mc:Fallback>
                <p:oleObj name="Equation" r:id="rId13" imgW="1218671" imgH="266584" progId="Equation.3">
                  <p:embed/>
                  <p:pic>
                    <p:nvPicPr>
                      <p:cNvPr id="22546" name="Object 2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08238" y="4589463"/>
                        <a:ext cx="293052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2">
            <a:extLst>
              <a:ext uri="{FF2B5EF4-FFF2-40B4-BE49-F238E27FC236}">
                <a16:creationId xmlns:a16="http://schemas.microsoft.com/office/drawing/2014/main" id="{F8DAF7FA-4BEB-58A9-E2A7-EDD26600840C}"/>
              </a:ext>
            </a:extLst>
          </p:cNvPr>
          <p:cNvSpPr>
            <a:spLocks noChangeArrowheads="1"/>
          </p:cNvSpPr>
          <p:nvPr/>
        </p:nvSpPr>
        <p:spPr bwMode="auto">
          <a:xfrm>
            <a:off x="0" y="-12019"/>
            <a:ext cx="9144000" cy="1143000"/>
          </a:xfrm>
          <a:prstGeom prst="rect">
            <a:avLst/>
          </a:prstGeom>
          <a:solidFill>
            <a:srgbClr val="4F81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fontAlgn="auto">
              <a:spcBef>
                <a:spcPts val="0"/>
              </a:spcBef>
              <a:spcAft>
                <a:spcPts val="0"/>
              </a:spcAft>
              <a:defRPr/>
            </a:pPr>
            <a:r>
              <a:rPr lang="en-US" sz="3200" kern="0" dirty="0">
                <a:solidFill>
                  <a:sysClr val="window" lastClr="FFFFFF"/>
                </a:solidFill>
                <a:cs typeface="Arial" charset="0"/>
              </a:rPr>
              <a:t>Time Domain Solutions</a:t>
            </a:r>
          </a:p>
          <a:p>
            <a:pPr fontAlgn="auto">
              <a:spcBef>
                <a:spcPts val="0"/>
              </a:spcBef>
              <a:spcAft>
                <a:spcPts val="0"/>
              </a:spcAft>
              <a:defRPr/>
            </a:pPr>
            <a:r>
              <a:rPr lang="en-US" sz="3200" kern="0" dirty="0">
                <a:solidFill>
                  <a:sysClr val="window" lastClr="FFFFFF"/>
                </a:solidFill>
                <a:cs typeface="Arial" charset="0"/>
              </a:rPr>
              <a:t>Lossless lines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 Box 2"/>
          <p:cNvSpPr txBox="1">
            <a:spLocks noChangeArrowheads="1"/>
          </p:cNvSpPr>
          <p:nvPr/>
        </p:nvSpPr>
        <p:spPr bwMode="auto">
          <a:xfrm>
            <a:off x="407988" y="269875"/>
            <a:ext cx="873601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pPr eaLnBrk="1" hangingPunct="1"/>
            <a:r>
              <a:rPr lang="it-IT" altLang="en-US" sz="2800">
                <a:solidFill>
                  <a:schemeClr val="tx2"/>
                </a:solidFill>
              </a:rPr>
              <a:t>Case 1:</a:t>
            </a:r>
          </a:p>
          <a:p>
            <a:pPr eaLnBrk="1" hangingPunct="1"/>
            <a:endParaRPr kumimoji="1" lang="it-IT" altLang="en-US" sz="2800" b="1" i="1">
              <a:solidFill>
                <a:schemeClr val="tx2"/>
              </a:solidFill>
            </a:endParaRPr>
          </a:p>
        </p:txBody>
      </p:sp>
      <p:sp>
        <p:nvSpPr>
          <p:cNvPr id="94210" name="Rectangle 3"/>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94211" name="Rectangle 4"/>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94212" name="Rectangle 5"/>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94213" name="Rectangle 6"/>
          <p:cNvSpPr>
            <a:spLocks noChangeArrowheads="1"/>
          </p:cNvSpPr>
          <p:nvPr/>
        </p:nvSpPr>
        <p:spPr bwMode="auto">
          <a:xfrm>
            <a:off x="0" y="31861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pic>
        <p:nvPicPr>
          <p:cNvPr id="9421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8788" y="-34925"/>
            <a:ext cx="360521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5" name="Text Box 8"/>
          <p:cNvSpPr txBox="1">
            <a:spLocks noChangeArrowheads="1"/>
          </p:cNvSpPr>
          <p:nvPr/>
        </p:nvSpPr>
        <p:spPr bwMode="auto">
          <a:xfrm>
            <a:off x="1558925" y="288925"/>
            <a:ext cx="2800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r>
              <a:rPr lang="fr-CH" altLang="en-US">
                <a:solidFill>
                  <a:schemeClr val="tx1"/>
                </a:solidFill>
              </a:rPr>
              <a:t>R</a:t>
            </a:r>
            <a:r>
              <a:rPr lang="fr-CH" altLang="en-US" baseline="-20000">
                <a:solidFill>
                  <a:schemeClr val="tx1"/>
                </a:solidFill>
              </a:rPr>
              <a:t>S</a:t>
            </a:r>
            <a:r>
              <a:rPr lang="fr-CH" altLang="en-US">
                <a:solidFill>
                  <a:schemeClr val="tx1"/>
                </a:solidFill>
              </a:rPr>
              <a:t> = 50 </a:t>
            </a:r>
            <a:r>
              <a:rPr lang="fr-CH" altLang="en-US">
                <a:solidFill>
                  <a:schemeClr val="tx1"/>
                </a:solidFill>
                <a:latin typeface="Symbol" charset="2"/>
              </a:rPr>
              <a:t>Ω</a:t>
            </a:r>
            <a:r>
              <a:rPr lang="fr-CH" altLang="en-US">
                <a:solidFill>
                  <a:schemeClr val="tx1"/>
                </a:solidFill>
              </a:rPr>
              <a:t> R</a:t>
            </a:r>
            <a:r>
              <a:rPr lang="fr-CH" altLang="en-US" baseline="-20000">
                <a:solidFill>
                  <a:schemeClr val="tx1"/>
                </a:solidFill>
              </a:rPr>
              <a:t>L</a:t>
            </a:r>
            <a:r>
              <a:rPr lang="fr-CH" altLang="en-US">
                <a:solidFill>
                  <a:schemeClr val="tx1"/>
                </a:solidFill>
              </a:rPr>
              <a:t> = 50 </a:t>
            </a:r>
            <a:r>
              <a:rPr lang="fr-CH" altLang="en-US">
                <a:solidFill>
                  <a:schemeClr val="tx1"/>
                </a:solidFill>
                <a:latin typeface="Symbol" charset="2"/>
              </a:rPr>
              <a:t>Ω</a:t>
            </a:r>
            <a:endParaRPr lang="en-US" altLang="en-US">
              <a:solidFill>
                <a:schemeClr val="tx1"/>
              </a:solidFill>
              <a:latin typeface="Symbol" charset="2"/>
            </a:endParaRPr>
          </a:p>
        </p:txBody>
      </p:sp>
      <p:graphicFrame>
        <p:nvGraphicFramePr>
          <p:cNvPr id="94216" name="Object 11"/>
          <p:cNvGraphicFramePr>
            <a:graphicFrameLocks noChangeAspect="1"/>
          </p:cNvGraphicFramePr>
          <p:nvPr/>
        </p:nvGraphicFramePr>
        <p:xfrm>
          <a:off x="871538" y="1362075"/>
          <a:ext cx="7410450" cy="4324350"/>
        </p:xfrm>
        <a:graphic>
          <a:graphicData uri="http://schemas.openxmlformats.org/presentationml/2006/ole">
            <mc:AlternateContent xmlns:mc="http://schemas.openxmlformats.org/markup-compatibility/2006">
              <mc:Choice xmlns:v="urn:schemas-microsoft-com:vml" Requires="v">
                <p:oleObj name="Mathcad" r:id="rId4" imgW="4733925" imgH="2762250" progId="Mathcad">
                  <p:embed/>
                </p:oleObj>
              </mc:Choice>
              <mc:Fallback>
                <p:oleObj name="Mathcad" r:id="rId4" imgW="4733925" imgH="2762250" progId="Mathcad">
                  <p:embed/>
                  <p:pic>
                    <p:nvPicPr>
                      <p:cNvPr id="94216" name="Object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538" y="1362075"/>
                        <a:ext cx="7410450" cy="432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94217" name="Rectangle 12"/>
          <p:cNvSpPr>
            <a:spLocks noChangeArrowheads="1"/>
          </p:cNvSpPr>
          <p:nvPr/>
        </p:nvSpPr>
        <p:spPr bwMode="auto">
          <a:xfrm>
            <a:off x="7658100" y="2476500"/>
            <a:ext cx="1181100" cy="1371600"/>
          </a:xfrm>
          <a:prstGeom prst="rect">
            <a:avLst/>
          </a:prstGeom>
          <a:solidFill>
            <a:schemeClr val="bg1"/>
          </a:solidFill>
          <a:ln w="9525">
            <a:solidFill>
              <a:schemeClr val="bg1"/>
            </a:solidFill>
            <a:miter lim="800000"/>
            <a:headEnd/>
            <a:tailEnd/>
          </a:ln>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Tree>
  </p:cSld>
  <p:clrMapOvr>
    <a:masterClrMapping/>
  </p:clrMapOvr>
  <p:transition spd="med">
    <p:randomBar dir="vert"/>
    <p:sndAc>
      <p:endSnd/>
    </p:sndAc>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ext Box 2"/>
          <p:cNvSpPr txBox="1">
            <a:spLocks noChangeArrowheads="1"/>
          </p:cNvSpPr>
          <p:nvPr/>
        </p:nvSpPr>
        <p:spPr bwMode="auto">
          <a:xfrm>
            <a:off x="407988" y="269875"/>
            <a:ext cx="873601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pPr eaLnBrk="1" hangingPunct="1"/>
            <a:r>
              <a:rPr lang="it-IT" altLang="en-US" sz="2800">
                <a:solidFill>
                  <a:schemeClr val="tx2"/>
                </a:solidFill>
              </a:rPr>
              <a:t>Case 1:</a:t>
            </a:r>
          </a:p>
          <a:p>
            <a:pPr eaLnBrk="1" hangingPunct="1"/>
            <a:endParaRPr kumimoji="1" lang="it-IT" altLang="en-US" sz="2800" b="1" i="1">
              <a:solidFill>
                <a:schemeClr val="tx2"/>
              </a:solidFill>
            </a:endParaRPr>
          </a:p>
        </p:txBody>
      </p:sp>
      <p:pic>
        <p:nvPicPr>
          <p:cNvPr id="9625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8788" y="-34925"/>
            <a:ext cx="360521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Text Box 8"/>
          <p:cNvSpPr txBox="1">
            <a:spLocks noChangeArrowheads="1"/>
          </p:cNvSpPr>
          <p:nvPr/>
        </p:nvSpPr>
        <p:spPr bwMode="auto">
          <a:xfrm>
            <a:off x="1558925" y="288925"/>
            <a:ext cx="2886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r>
              <a:rPr lang="fr-CH" altLang="en-US">
                <a:solidFill>
                  <a:schemeClr val="tx1"/>
                </a:solidFill>
              </a:rPr>
              <a:t>R</a:t>
            </a:r>
            <a:r>
              <a:rPr lang="fr-CH" altLang="en-US" baseline="-20000">
                <a:solidFill>
                  <a:schemeClr val="tx1"/>
                </a:solidFill>
              </a:rPr>
              <a:t>S</a:t>
            </a:r>
            <a:r>
              <a:rPr lang="fr-CH" altLang="en-US">
                <a:solidFill>
                  <a:schemeClr val="tx1"/>
                </a:solidFill>
              </a:rPr>
              <a:t> = 50 </a:t>
            </a:r>
            <a:r>
              <a:rPr lang="fr-CH" altLang="en-US">
                <a:solidFill>
                  <a:schemeClr val="tx1"/>
                </a:solidFill>
                <a:latin typeface="Symbol" charset="2"/>
              </a:rPr>
              <a:t>Ω</a:t>
            </a:r>
            <a:r>
              <a:rPr lang="fr-CH" altLang="en-US">
                <a:solidFill>
                  <a:schemeClr val="tx1"/>
                </a:solidFill>
              </a:rPr>
              <a:t>, R</a:t>
            </a:r>
            <a:r>
              <a:rPr lang="fr-CH" altLang="en-US" baseline="-20000">
                <a:solidFill>
                  <a:schemeClr val="tx1"/>
                </a:solidFill>
              </a:rPr>
              <a:t>L</a:t>
            </a:r>
            <a:r>
              <a:rPr lang="fr-CH" altLang="en-US">
                <a:solidFill>
                  <a:schemeClr val="tx1"/>
                </a:solidFill>
              </a:rPr>
              <a:t> = 50 </a:t>
            </a:r>
            <a:r>
              <a:rPr lang="fr-CH" altLang="en-US">
                <a:solidFill>
                  <a:schemeClr val="tx1"/>
                </a:solidFill>
                <a:latin typeface="Symbol" charset="2"/>
              </a:rPr>
              <a:t>Ω</a:t>
            </a:r>
            <a:endParaRPr lang="en-US" altLang="en-US">
              <a:solidFill>
                <a:schemeClr val="tx1"/>
              </a:solidFill>
              <a:latin typeface="Symbol" charset="2"/>
            </a:endParaRPr>
          </a:p>
        </p:txBody>
      </p:sp>
      <p:pic>
        <p:nvPicPr>
          <p:cNvPr id="1225740" name="Rc-Rc.avi" descr="/Users/Farhad/Documents/Cours/Cours Propagation/Rc-Rc.avi">
            <a:hlinkClick r:id="" action="ppaction://media"/>
          </p:cNvPr>
          <p:cNvPicPr>
            <a:picLocks noRot="1" noChangeAspect="1" noChangeArrowheads="1"/>
          </p:cNvPicPr>
          <p:nvPr>
            <a:vide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2571750" y="2095500"/>
            <a:ext cx="40005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sndAc>
      <p:endSnd/>
    </p:sndAc>
  </p:transition>
  <p:timing>
    <p:tnLst>
      <p:par>
        <p:cTn id="1" dur="indefinite" restart="never" nodeType="tmRoot">
          <p:childTnLst>
            <p:seq concurrent="1" nextAc="seek">
              <p:cTn id="2" restart="whenNotActive" fill="hold" evtFilter="cancelBubble" nodeType="interactiveSeq">
                <p:stCondLst>
                  <p:cond evt="onClick" delay="0">
                    <p:tgtEl>
                      <p:spTgt spid="12257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225740"/>
                                        </p:tgtEl>
                                      </p:cBhvr>
                                    </p:cmd>
                                  </p:childTnLst>
                                </p:cTn>
                              </p:par>
                            </p:childTnLst>
                          </p:cTn>
                        </p:par>
                      </p:childTnLst>
                    </p:cTn>
                  </p:par>
                </p:childTnLst>
              </p:cTn>
              <p:nextCondLst>
                <p:cond evt="onClick" delay="0">
                  <p:tgtEl>
                    <p:spTgt spid="1225740"/>
                  </p:tgtEl>
                </p:cond>
              </p:nextCondLst>
            </p:seq>
            <p:video>
              <p:cMediaNode vol="80000">
                <p:cTn id="7" fill="hold" display="0">
                  <p:stCondLst>
                    <p:cond delay="indefinite"/>
                  </p:stCondLst>
                </p:cTn>
                <p:tgtEl>
                  <p:spTgt spid="1225740"/>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3"/>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98307" name="Rectangle 4"/>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98308" name="Rectangle 5"/>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98309" name="Rectangle 6"/>
          <p:cNvSpPr>
            <a:spLocks noChangeArrowheads="1"/>
          </p:cNvSpPr>
          <p:nvPr/>
        </p:nvSpPr>
        <p:spPr bwMode="auto">
          <a:xfrm>
            <a:off x="0" y="31861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pic>
        <p:nvPicPr>
          <p:cNvPr id="9831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375" y="1235075"/>
            <a:ext cx="5192713"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1" name="Text Box 8"/>
          <p:cNvSpPr txBox="1">
            <a:spLocks noChangeArrowheads="1"/>
          </p:cNvSpPr>
          <p:nvPr/>
        </p:nvSpPr>
        <p:spPr bwMode="auto">
          <a:xfrm>
            <a:off x="2638425" y="3514725"/>
            <a:ext cx="2732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r>
              <a:rPr lang="fr-CH" altLang="en-US">
                <a:solidFill>
                  <a:schemeClr val="tx1"/>
                </a:solidFill>
              </a:rPr>
              <a:t>R</a:t>
            </a:r>
            <a:r>
              <a:rPr lang="fr-CH" altLang="en-US" baseline="-20000">
                <a:solidFill>
                  <a:schemeClr val="tx1"/>
                </a:solidFill>
              </a:rPr>
              <a:t>S</a:t>
            </a:r>
            <a:r>
              <a:rPr lang="fr-CH" altLang="en-US">
                <a:solidFill>
                  <a:schemeClr val="tx1"/>
                </a:solidFill>
              </a:rPr>
              <a:t> = 50 </a:t>
            </a:r>
            <a:r>
              <a:rPr lang="fr-CH" altLang="en-US">
                <a:solidFill>
                  <a:schemeClr val="tx1"/>
                </a:solidFill>
                <a:latin typeface="Symbol" charset="2"/>
              </a:rPr>
              <a:t>Ω</a:t>
            </a:r>
            <a:r>
              <a:rPr lang="fr-CH" altLang="en-US">
                <a:solidFill>
                  <a:schemeClr val="tx1"/>
                </a:solidFill>
              </a:rPr>
              <a:t>, R</a:t>
            </a:r>
            <a:r>
              <a:rPr lang="fr-CH" altLang="en-US" baseline="-20000">
                <a:solidFill>
                  <a:schemeClr val="tx1"/>
                </a:solidFill>
              </a:rPr>
              <a:t>L</a:t>
            </a:r>
            <a:r>
              <a:rPr lang="fr-CH" altLang="en-US">
                <a:solidFill>
                  <a:schemeClr val="tx1"/>
                </a:solidFill>
              </a:rPr>
              <a:t> = 0 </a:t>
            </a:r>
            <a:r>
              <a:rPr lang="fr-CH" altLang="en-US">
                <a:solidFill>
                  <a:schemeClr val="tx1"/>
                </a:solidFill>
                <a:latin typeface="Symbol" charset="2"/>
              </a:rPr>
              <a:t>Ω</a:t>
            </a:r>
            <a:endParaRPr lang="en-US" altLang="en-US">
              <a:solidFill>
                <a:schemeClr val="tx1"/>
              </a:solidFill>
              <a:latin typeface="Symbol" charset="2"/>
            </a:endParaRPr>
          </a:p>
        </p:txBody>
      </p:sp>
      <p:sp>
        <p:nvSpPr>
          <p:cNvPr id="2" name="Rectangle 2">
            <a:extLst>
              <a:ext uri="{FF2B5EF4-FFF2-40B4-BE49-F238E27FC236}">
                <a16:creationId xmlns:a16="http://schemas.microsoft.com/office/drawing/2014/main" id="{B3240FCB-DB4E-A7DA-52DC-86DDCD0314AD}"/>
              </a:ext>
            </a:extLst>
          </p:cNvPr>
          <p:cNvSpPr>
            <a:spLocks noChangeArrowheads="1"/>
          </p:cNvSpPr>
          <p:nvPr/>
        </p:nvSpPr>
        <p:spPr bwMode="auto">
          <a:xfrm>
            <a:off x="-10886" y="-32544"/>
            <a:ext cx="9144000" cy="1143000"/>
          </a:xfrm>
          <a:prstGeom prst="rect">
            <a:avLst/>
          </a:prstGeom>
          <a:solidFill>
            <a:srgbClr val="4F81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fontAlgn="auto">
              <a:spcBef>
                <a:spcPts val="0"/>
              </a:spcBef>
              <a:spcAft>
                <a:spcPts val="0"/>
              </a:spcAft>
              <a:defRPr/>
            </a:pPr>
            <a:r>
              <a:rPr lang="en-US" sz="3200" kern="0" dirty="0">
                <a:solidFill>
                  <a:sysClr val="window" lastClr="FFFFFF"/>
                </a:solidFill>
                <a:cs typeface="Arial" charset="0"/>
              </a:rPr>
              <a:t>Case 2</a:t>
            </a:r>
          </a:p>
          <a:p>
            <a:pPr fontAlgn="auto">
              <a:spcBef>
                <a:spcPts val="0"/>
              </a:spcBef>
              <a:spcAft>
                <a:spcPts val="0"/>
              </a:spcAft>
              <a:defRPr/>
            </a:pPr>
            <a:endParaRPr lang="en-US" sz="3200" kern="0" dirty="0">
              <a:solidFill>
                <a:sysClr val="window" lastClr="FFFFFF"/>
              </a:solidFill>
              <a:cs typeface="Arial" charset="0"/>
            </a:endParaRPr>
          </a:p>
        </p:txBody>
      </p:sp>
    </p:spTree>
  </p:cSld>
  <p:clrMapOvr>
    <a:masterClrMapping/>
  </p:clrMapOvr>
  <p:transition spd="med">
    <p:randomBar dir="vert"/>
    <p:sndAc>
      <p:endSnd/>
    </p:sndAc>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 Box 2"/>
          <p:cNvSpPr txBox="1">
            <a:spLocks noChangeArrowheads="1"/>
          </p:cNvSpPr>
          <p:nvPr/>
        </p:nvSpPr>
        <p:spPr bwMode="auto">
          <a:xfrm>
            <a:off x="407988" y="269875"/>
            <a:ext cx="873601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pPr eaLnBrk="1" hangingPunct="1"/>
            <a:r>
              <a:rPr lang="it-IT" altLang="en-US" sz="2800">
                <a:solidFill>
                  <a:schemeClr val="tx2"/>
                </a:solidFill>
              </a:rPr>
              <a:t>Case 2:</a:t>
            </a:r>
          </a:p>
          <a:p>
            <a:pPr eaLnBrk="1" hangingPunct="1"/>
            <a:endParaRPr kumimoji="1" lang="it-IT" altLang="en-US" sz="2800" b="1" i="1">
              <a:solidFill>
                <a:schemeClr val="tx2"/>
              </a:solidFill>
            </a:endParaRPr>
          </a:p>
        </p:txBody>
      </p:sp>
      <p:sp>
        <p:nvSpPr>
          <p:cNvPr id="100354" name="Rectangle 3"/>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100355" name="Rectangle 4"/>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100356" name="Rectangle 5"/>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100357" name="Rectangle 6"/>
          <p:cNvSpPr>
            <a:spLocks noChangeArrowheads="1"/>
          </p:cNvSpPr>
          <p:nvPr/>
        </p:nvSpPr>
        <p:spPr bwMode="auto">
          <a:xfrm>
            <a:off x="0" y="31861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pic>
        <p:nvPicPr>
          <p:cNvPr id="10035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8788" y="-34925"/>
            <a:ext cx="360521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9" name="Text Box 8"/>
          <p:cNvSpPr txBox="1">
            <a:spLocks noChangeArrowheads="1"/>
          </p:cNvSpPr>
          <p:nvPr/>
        </p:nvSpPr>
        <p:spPr bwMode="auto">
          <a:xfrm>
            <a:off x="1558925" y="288925"/>
            <a:ext cx="2732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r>
              <a:rPr lang="fr-CH" altLang="en-US">
                <a:solidFill>
                  <a:schemeClr val="tx1"/>
                </a:solidFill>
              </a:rPr>
              <a:t>R</a:t>
            </a:r>
            <a:r>
              <a:rPr lang="fr-CH" altLang="en-US" baseline="-20000">
                <a:solidFill>
                  <a:schemeClr val="tx1"/>
                </a:solidFill>
              </a:rPr>
              <a:t>S</a:t>
            </a:r>
            <a:r>
              <a:rPr lang="fr-CH" altLang="en-US">
                <a:solidFill>
                  <a:schemeClr val="tx1"/>
                </a:solidFill>
              </a:rPr>
              <a:t> = 50 </a:t>
            </a:r>
            <a:r>
              <a:rPr lang="fr-CH" altLang="en-US">
                <a:solidFill>
                  <a:schemeClr val="tx1"/>
                </a:solidFill>
                <a:latin typeface="Symbol" charset="2"/>
              </a:rPr>
              <a:t>Ω</a:t>
            </a:r>
            <a:r>
              <a:rPr lang="fr-CH" altLang="en-US">
                <a:solidFill>
                  <a:schemeClr val="tx1"/>
                </a:solidFill>
              </a:rPr>
              <a:t>, R</a:t>
            </a:r>
            <a:r>
              <a:rPr lang="fr-CH" altLang="en-US" baseline="-20000">
                <a:solidFill>
                  <a:schemeClr val="tx1"/>
                </a:solidFill>
              </a:rPr>
              <a:t>L</a:t>
            </a:r>
            <a:r>
              <a:rPr lang="fr-CH" altLang="en-US">
                <a:solidFill>
                  <a:schemeClr val="tx1"/>
                </a:solidFill>
              </a:rPr>
              <a:t> = 0 </a:t>
            </a:r>
            <a:r>
              <a:rPr lang="fr-CH" altLang="en-US">
                <a:solidFill>
                  <a:schemeClr val="tx1"/>
                </a:solidFill>
                <a:latin typeface="Symbol" charset="2"/>
              </a:rPr>
              <a:t>Ω</a:t>
            </a:r>
            <a:endParaRPr lang="en-US" altLang="en-US">
              <a:solidFill>
                <a:schemeClr val="tx1"/>
              </a:solidFill>
              <a:latin typeface="Symbol" charset="2"/>
            </a:endParaRPr>
          </a:p>
        </p:txBody>
      </p:sp>
      <p:sp>
        <p:nvSpPr>
          <p:cNvPr id="100360" name="Rectangle 10"/>
          <p:cNvSpPr>
            <a:spLocks noChangeArrowheads="1"/>
          </p:cNvSpPr>
          <p:nvPr/>
        </p:nvSpPr>
        <p:spPr bwMode="auto">
          <a:xfrm>
            <a:off x="7658100" y="2476500"/>
            <a:ext cx="1181100" cy="1371600"/>
          </a:xfrm>
          <a:prstGeom prst="rect">
            <a:avLst/>
          </a:prstGeom>
          <a:solidFill>
            <a:schemeClr val="bg1"/>
          </a:solidFill>
          <a:ln w="9525">
            <a:solidFill>
              <a:schemeClr val="bg1"/>
            </a:solidFill>
            <a:miter lim="800000"/>
            <a:headEnd/>
            <a:tailEnd/>
          </a:ln>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100361" name="Object 11"/>
          <p:cNvGraphicFramePr>
            <a:graphicFrameLocks noChangeAspect="1"/>
          </p:cNvGraphicFramePr>
          <p:nvPr/>
        </p:nvGraphicFramePr>
        <p:xfrm>
          <a:off x="769938" y="1628775"/>
          <a:ext cx="7192962" cy="4197350"/>
        </p:xfrm>
        <a:graphic>
          <a:graphicData uri="http://schemas.openxmlformats.org/presentationml/2006/ole">
            <mc:AlternateContent xmlns:mc="http://schemas.openxmlformats.org/markup-compatibility/2006">
              <mc:Choice xmlns:v="urn:schemas-microsoft-com:vml" Requires="v">
                <p:oleObj name="Mathcad" r:id="rId4" imgW="4733925" imgH="2762250" progId="Mathcad">
                  <p:embed/>
                </p:oleObj>
              </mc:Choice>
              <mc:Fallback>
                <p:oleObj name="Mathcad" r:id="rId4" imgW="4733925" imgH="2762250" progId="Mathcad">
                  <p:embed/>
                  <p:pic>
                    <p:nvPicPr>
                      <p:cNvPr id="100361" name="Object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938" y="1628775"/>
                        <a:ext cx="7192962" cy="419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00362" name="Rectangle 12"/>
          <p:cNvSpPr>
            <a:spLocks noChangeArrowheads="1"/>
          </p:cNvSpPr>
          <p:nvPr/>
        </p:nvSpPr>
        <p:spPr bwMode="auto">
          <a:xfrm>
            <a:off x="7391400" y="2717800"/>
            <a:ext cx="965200" cy="1155700"/>
          </a:xfrm>
          <a:prstGeom prst="rect">
            <a:avLst/>
          </a:prstGeom>
          <a:solidFill>
            <a:schemeClr val="bg1"/>
          </a:solidFill>
          <a:ln w="9525">
            <a:solidFill>
              <a:schemeClr val="bg1"/>
            </a:solidFill>
            <a:miter lim="800000"/>
            <a:headEnd/>
            <a:tailEnd/>
          </a:ln>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Tree>
  </p:cSld>
  <p:clrMapOvr>
    <a:masterClrMapping/>
  </p:clrMapOvr>
  <p:transition spd="med">
    <p:randomBar dir="vert"/>
    <p:sndAc>
      <p:endSnd/>
    </p:sndAc>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ext Box 2"/>
          <p:cNvSpPr txBox="1">
            <a:spLocks noChangeArrowheads="1"/>
          </p:cNvSpPr>
          <p:nvPr/>
        </p:nvSpPr>
        <p:spPr bwMode="auto">
          <a:xfrm>
            <a:off x="407988" y="269875"/>
            <a:ext cx="873601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pPr eaLnBrk="1" hangingPunct="1"/>
            <a:r>
              <a:rPr lang="it-IT" altLang="en-US" sz="2800">
                <a:solidFill>
                  <a:schemeClr val="tx2"/>
                </a:solidFill>
              </a:rPr>
              <a:t>Case 2:</a:t>
            </a:r>
          </a:p>
          <a:p>
            <a:pPr eaLnBrk="1" hangingPunct="1"/>
            <a:endParaRPr kumimoji="1" lang="it-IT" altLang="en-US" sz="2800" b="1" i="1">
              <a:solidFill>
                <a:schemeClr val="tx2"/>
              </a:solidFill>
            </a:endParaRPr>
          </a:p>
        </p:txBody>
      </p:sp>
      <p:pic>
        <p:nvPicPr>
          <p:cNvPr id="10240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8788" y="-34925"/>
            <a:ext cx="360521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Text Box 4"/>
          <p:cNvSpPr txBox="1">
            <a:spLocks noChangeArrowheads="1"/>
          </p:cNvSpPr>
          <p:nvPr/>
        </p:nvSpPr>
        <p:spPr bwMode="auto">
          <a:xfrm>
            <a:off x="1558925" y="288925"/>
            <a:ext cx="2732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r>
              <a:rPr lang="fr-CH" altLang="en-US">
                <a:solidFill>
                  <a:schemeClr val="tx1"/>
                </a:solidFill>
              </a:rPr>
              <a:t>R</a:t>
            </a:r>
            <a:r>
              <a:rPr lang="fr-CH" altLang="en-US" baseline="-20000">
                <a:solidFill>
                  <a:schemeClr val="tx1"/>
                </a:solidFill>
              </a:rPr>
              <a:t>S</a:t>
            </a:r>
            <a:r>
              <a:rPr lang="fr-CH" altLang="en-US">
                <a:solidFill>
                  <a:schemeClr val="tx1"/>
                </a:solidFill>
              </a:rPr>
              <a:t> = 50 </a:t>
            </a:r>
            <a:r>
              <a:rPr lang="fr-CH" altLang="en-US">
                <a:solidFill>
                  <a:schemeClr val="tx1"/>
                </a:solidFill>
                <a:latin typeface="Symbol" charset="2"/>
              </a:rPr>
              <a:t>Ω</a:t>
            </a:r>
            <a:r>
              <a:rPr lang="fr-CH" altLang="en-US">
                <a:solidFill>
                  <a:schemeClr val="tx1"/>
                </a:solidFill>
              </a:rPr>
              <a:t>, R</a:t>
            </a:r>
            <a:r>
              <a:rPr lang="fr-CH" altLang="en-US" baseline="-20000">
                <a:solidFill>
                  <a:schemeClr val="tx1"/>
                </a:solidFill>
              </a:rPr>
              <a:t>L</a:t>
            </a:r>
            <a:r>
              <a:rPr lang="fr-CH" altLang="en-US">
                <a:solidFill>
                  <a:schemeClr val="tx1"/>
                </a:solidFill>
              </a:rPr>
              <a:t> = 0 </a:t>
            </a:r>
            <a:r>
              <a:rPr lang="fr-CH" altLang="en-US">
                <a:solidFill>
                  <a:schemeClr val="tx1"/>
                </a:solidFill>
                <a:latin typeface="Symbol" charset="2"/>
              </a:rPr>
              <a:t>Ω</a:t>
            </a:r>
            <a:endParaRPr lang="en-US" altLang="en-US">
              <a:solidFill>
                <a:schemeClr val="tx1"/>
              </a:solidFill>
              <a:latin typeface="Symbol" charset="2"/>
            </a:endParaRPr>
          </a:p>
        </p:txBody>
      </p:sp>
      <p:pic>
        <p:nvPicPr>
          <p:cNvPr id="1231879" name="Rc-0.avi" descr="/Users/Farhad/Documents/Cours/Cours Propagation/Rc-0.avi">
            <a:hlinkClick r:id="" action="ppaction://media"/>
          </p:cNvPr>
          <p:cNvPicPr>
            <a:picLocks noRot="1" noChangeAspect="1" noChangeArrowheads="1"/>
          </p:cNvPicPr>
          <p:nvPr>
            <a:vide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2514600" y="2095500"/>
            <a:ext cx="4114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sndAc>
      <p:endSnd/>
    </p:sndAc>
  </p:transition>
  <p:timing>
    <p:tnLst>
      <p:par>
        <p:cTn id="1" dur="indefinite" restart="never" nodeType="tmRoot">
          <p:childTnLst>
            <p:seq concurrent="1" nextAc="seek">
              <p:cTn id="2" restart="whenNotActive" fill="hold" evtFilter="cancelBubble" nodeType="interactiveSeq">
                <p:stCondLst>
                  <p:cond evt="onClick" delay="0">
                    <p:tgtEl>
                      <p:spTgt spid="1231879"/>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231879"/>
                                        </p:tgtEl>
                                      </p:cBhvr>
                                    </p:cmd>
                                  </p:childTnLst>
                                </p:cTn>
                              </p:par>
                            </p:childTnLst>
                          </p:cTn>
                        </p:par>
                      </p:childTnLst>
                    </p:cTn>
                  </p:par>
                </p:childTnLst>
              </p:cTn>
              <p:nextCondLst>
                <p:cond evt="onClick" delay="0">
                  <p:tgtEl>
                    <p:spTgt spid="1231879"/>
                  </p:tgtEl>
                </p:cond>
              </p:nextCondLst>
            </p:seq>
            <p:video>
              <p:cMediaNode vol="80000">
                <p:cTn id="7" fill="hold" display="0">
                  <p:stCondLst>
                    <p:cond delay="indefinite"/>
                  </p:stCondLst>
                </p:cTn>
                <p:tgtEl>
                  <p:spTgt spid="1231879"/>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3"/>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104451" name="Rectangle 4"/>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104452" name="Rectangle 5"/>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104453" name="Rectangle 6"/>
          <p:cNvSpPr>
            <a:spLocks noChangeArrowheads="1"/>
          </p:cNvSpPr>
          <p:nvPr/>
        </p:nvSpPr>
        <p:spPr bwMode="auto">
          <a:xfrm>
            <a:off x="0" y="31861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pic>
        <p:nvPicPr>
          <p:cNvPr id="10445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375" y="1235075"/>
            <a:ext cx="5192713"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5" name="Text Box 8"/>
          <p:cNvSpPr txBox="1">
            <a:spLocks noChangeArrowheads="1"/>
          </p:cNvSpPr>
          <p:nvPr/>
        </p:nvSpPr>
        <p:spPr bwMode="auto">
          <a:xfrm>
            <a:off x="2638425" y="3514725"/>
            <a:ext cx="3006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r>
              <a:rPr lang="fr-CH" altLang="en-US">
                <a:solidFill>
                  <a:schemeClr val="tx1"/>
                </a:solidFill>
              </a:rPr>
              <a:t>R</a:t>
            </a:r>
            <a:r>
              <a:rPr lang="fr-CH" altLang="en-US" baseline="-20000">
                <a:solidFill>
                  <a:schemeClr val="tx1"/>
                </a:solidFill>
              </a:rPr>
              <a:t>S</a:t>
            </a:r>
            <a:r>
              <a:rPr lang="fr-CH" altLang="en-US">
                <a:solidFill>
                  <a:schemeClr val="tx1"/>
                </a:solidFill>
              </a:rPr>
              <a:t> = 50 </a:t>
            </a:r>
            <a:r>
              <a:rPr lang="fr-CH" altLang="en-US">
                <a:solidFill>
                  <a:schemeClr val="tx1"/>
                </a:solidFill>
                <a:latin typeface="Symbol" charset="2"/>
              </a:rPr>
              <a:t>Ω</a:t>
            </a:r>
            <a:r>
              <a:rPr lang="fr-CH" altLang="en-US">
                <a:solidFill>
                  <a:schemeClr val="tx1"/>
                </a:solidFill>
              </a:rPr>
              <a:t>, R</a:t>
            </a:r>
            <a:r>
              <a:rPr lang="fr-CH" altLang="en-US" baseline="-20000">
                <a:solidFill>
                  <a:schemeClr val="tx1"/>
                </a:solidFill>
              </a:rPr>
              <a:t>L</a:t>
            </a:r>
            <a:r>
              <a:rPr lang="fr-CH" altLang="en-US">
                <a:solidFill>
                  <a:schemeClr val="tx1"/>
                </a:solidFill>
              </a:rPr>
              <a:t> = 1 M</a:t>
            </a:r>
            <a:r>
              <a:rPr lang="fr-CH" altLang="en-US">
                <a:solidFill>
                  <a:schemeClr val="tx1"/>
                </a:solidFill>
                <a:latin typeface="Symbol" charset="2"/>
              </a:rPr>
              <a:t>Ω</a:t>
            </a:r>
            <a:endParaRPr lang="en-US" altLang="en-US">
              <a:solidFill>
                <a:schemeClr val="tx1"/>
              </a:solidFill>
              <a:latin typeface="Symbol" charset="2"/>
            </a:endParaRPr>
          </a:p>
        </p:txBody>
      </p:sp>
      <p:sp>
        <p:nvSpPr>
          <p:cNvPr id="2" name="Rectangle 2">
            <a:extLst>
              <a:ext uri="{FF2B5EF4-FFF2-40B4-BE49-F238E27FC236}">
                <a16:creationId xmlns:a16="http://schemas.microsoft.com/office/drawing/2014/main" id="{588E6A13-6DB5-77B2-2788-CFF5E5AA9ACC}"/>
              </a:ext>
            </a:extLst>
          </p:cNvPr>
          <p:cNvSpPr>
            <a:spLocks noChangeArrowheads="1"/>
          </p:cNvSpPr>
          <p:nvPr/>
        </p:nvSpPr>
        <p:spPr bwMode="auto">
          <a:xfrm>
            <a:off x="-10886" y="-32544"/>
            <a:ext cx="9144000" cy="1143000"/>
          </a:xfrm>
          <a:prstGeom prst="rect">
            <a:avLst/>
          </a:prstGeom>
          <a:solidFill>
            <a:srgbClr val="4F81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fontAlgn="auto">
              <a:spcBef>
                <a:spcPts val="0"/>
              </a:spcBef>
              <a:spcAft>
                <a:spcPts val="0"/>
              </a:spcAft>
              <a:defRPr/>
            </a:pPr>
            <a:r>
              <a:rPr lang="en-US" sz="3200" kern="0" dirty="0">
                <a:solidFill>
                  <a:sysClr val="window" lastClr="FFFFFF"/>
                </a:solidFill>
                <a:cs typeface="Arial" charset="0"/>
              </a:rPr>
              <a:t>Case 3</a:t>
            </a:r>
          </a:p>
          <a:p>
            <a:pPr fontAlgn="auto">
              <a:spcBef>
                <a:spcPts val="0"/>
              </a:spcBef>
              <a:spcAft>
                <a:spcPts val="0"/>
              </a:spcAft>
              <a:defRPr/>
            </a:pPr>
            <a:endParaRPr lang="en-US" sz="3200" kern="0" dirty="0">
              <a:solidFill>
                <a:sysClr val="window" lastClr="FFFFFF"/>
              </a:solidFill>
              <a:cs typeface="Arial" charset="0"/>
            </a:endParaRPr>
          </a:p>
        </p:txBody>
      </p:sp>
    </p:spTree>
  </p:cSld>
  <p:clrMapOvr>
    <a:masterClrMapping/>
  </p:clrMapOvr>
  <p:transition spd="med">
    <p:randomBar dir="vert"/>
    <p:sndAc>
      <p:endSnd/>
    </p:sndAc>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ext Box 2"/>
          <p:cNvSpPr txBox="1">
            <a:spLocks noChangeArrowheads="1"/>
          </p:cNvSpPr>
          <p:nvPr/>
        </p:nvSpPr>
        <p:spPr bwMode="auto">
          <a:xfrm>
            <a:off x="407988" y="269875"/>
            <a:ext cx="873601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pPr eaLnBrk="1" hangingPunct="1"/>
            <a:r>
              <a:rPr lang="it-IT" altLang="en-US" sz="2800">
                <a:solidFill>
                  <a:schemeClr val="tx2"/>
                </a:solidFill>
              </a:rPr>
              <a:t>Case 3:</a:t>
            </a:r>
          </a:p>
          <a:p>
            <a:pPr eaLnBrk="1" hangingPunct="1"/>
            <a:endParaRPr kumimoji="1" lang="it-IT" altLang="en-US" sz="2800" b="1" i="1">
              <a:solidFill>
                <a:schemeClr val="tx2"/>
              </a:solidFill>
            </a:endParaRPr>
          </a:p>
        </p:txBody>
      </p:sp>
      <p:sp>
        <p:nvSpPr>
          <p:cNvPr id="106498" name="Rectangle 3"/>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106499" name="Rectangle 4"/>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106500" name="Rectangle 5"/>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106501" name="Rectangle 6"/>
          <p:cNvSpPr>
            <a:spLocks noChangeArrowheads="1"/>
          </p:cNvSpPr>
          <p:nvPr/>
        </p:nvSpPr>
        <p:spPr bwMode="auto">
          <a:xfrm>
            <a:off x="0" y="31861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pic>
        <p:nvPicPr>
          <p:cNvPr id="10650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8788" y="-34925"/>
            <a:ext cx="360521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3" name="Text Box 8"/>
          <p:cNvSpPr txBox="1">
            <a:spLocks noChangeArrowheads="1"/>
          </p:cNvSpPr>
          <p:nvPr/>
        </p:nvSpPr>
        <p:spPr bwMode="auto">
          <a:xfrm>
            <a:off x="1558925" y="288925"/>
            <a:ext cx="3006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r>
              <a:rPr lang="fr-CH" altLang="en-US">
                <a:solidFill>
                  <a:schemeClr val="tx1"/>
                </a:solidFill>
              </a:rPr>
              <a:t>R</a:t>
            </a:r>
            <a:r>
              <a:rPr lang="fr-CH" altLang="en-US" baseline="-20000">
                <a:solidFill>
                  <a:schemeClr val="tx1"/>
                </a:solidFill>
              </a:rPr>
              <a:t>S</a:t>
            </a:r>
            <a:r>
              <a:rPr lang="fr-CH" altLang="en-US">
                <a:solidFill>
                  <a:schemeClr val="tx1"/>
                </a:solidFill>
              </a:rPr>
              <a:t> = 50 </a:t>
            </a:r>
            <a:r>
              <a:rPr lang="fr-CH" altLang="en-US">
                <a:solidFill>
                  <a:schemeClr val="tx1"/>
                </a:solidFill>
                <a:latin typeface="Symbol" charset="2"/>
              </a:rPr>
              <a:t>Ω</a:t>
            </a:r>
            <a:r>
              <a:rPr lang="fr-CH" altLang="en-US">
                <a:solidFill>
                  <a:schemeClr val="tx1"/>
                </a:solidFill>
              </a:rPr>
              <a:t>, R</a:t>
            </a:r>
            <a:r>
              <a:rPr lang="fr-CH" altLang="en-US" baseline="-20000">
                <a:solidFill>
                  <a:schemeClr val="tx1"/>
                </a:solidFill>
              </a:rPr>
              <a:t>L</a:t>
            </a:r>
            <a:r>
              <a:rPr lang="fr-CH" altLang="en-US">
                <a:solidFill>
                  <a:schemeClr val="tx1"/>
                </a:solidFill>
              </a:rPr>
              <a:t> = 1 M</a:t>
            </a:r>
            <a:r>
              <a:rPr lang="fr-CH" altLang="en-US">
                <a:solidFill>
                  <a:schemeClr val="tx1"/>
                </a:solidFill>
                <a:latin typeface="Symbol" charset="2"/>
              </a:rPr>
              <a:t>Ω</a:t>
            </a:r>
            <a:endParaRPr lang="en-US" altLang="en-US">
              <a:solidFill>
                <a:schemeClr val="tx1"/>
              </a:solidFill>
              <a:latin typeface="Symbol" charset="2"/>
            </a:endParaRPr>
          </a:p>
        </p:txBody>
      </p:sp>
      <p:sp>
        <p:nvSpPr>
          <p:cNvPr id="106504" name="Rectangle 9"/>
          <p:cNvSpPr>
            <a:spLocks noChangeArrowheads="1"/>
          </p:cNvSpPr>
          <p:nvPr/>
        </p:nvSpPr>
        <p:spPr bwMode="auto">
          <a:xfrm>
            <a:off x="7658100" y="2476500"/>
            <a:ext cx="1181100" cy="1371600"/>
          </a:xfrm>
          <a:prstGeom prst="rect">
            <a:avLst/>
          </a:prstGeom>
          <a:solidFill>
            <a:schemeClr val="bg1"/>
          </a:solidFill>
          <a:ln w="9525">
            <a:solidFill>
              <a:schemeClr val="bg1"/>
            </a:solidFill>
            <a:miter lim="800000"/>
            <a:headEnd/>
            <a:tailEnd/>
          </a:ln>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106505" name="Rectangle 11"/>
          <p:cNvSpPr>
            <a:spLocks noChangeArrowheads="1"/>
          </p:cNvSpPr>
          <p:nvPr/>
        </p:nvSpPr>
        <p:spPr bwMode="auto">
          <a:xfrm>
            <a:off x="7391400" y="2717800"/>
            <a:ext cx="965200" cy="1155700"/>
          </a:xfrm>
          <a:prstGeom prst="rect">
            <a:avLst/>
          </a:prstGeom>
          <a:solidFill>
            <a:schemeClr val="bg1"/>
          </a:solidFill>
          <a:ln w="9525">
            <a:solidFill>
              <a:schemeClr val="bg1"/>
            </a:solidFill>
            <a:miter lim="800000"/>
            <a:headEnd/>
            <a:tailEnd/>
          </a:ln>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106506" name="Object 12"/>
          <p:cNvGraphicFramePr>
            <a:graphicFrameLocks noChangeAspect="1"/>
          </p:cNvGraphicFramePr>
          <p:nvPr/>
        </p:nvGraphicFramePr>
        <p:xfrm>
          <a:off x="1163638" y="1501775"/>
          <a:ext cx="6692900" cy="3905250"/>
        </p:xfrm>
        <a:graphic>
          <a:graphicData uri="http://schemas.openxmlformats.org/presentationml/2006/ole">
            <mc:AlternateContent xmlns:mc="http://schemas.openxmlformats.org/markup-compatibility/2006">
              <mc:Choice xmlns:v="urn:schemas-microsoft-com:vml" Requires="v">
                <p:oleObj name="Mathcad" r:id="rId4" imgW="4733925" imgH="2762250" progId="Mathcad">
                  <p:embed/>
                </p:oleObj>
              </mc:Choice>
              <mc:Fallback>
                <p:oleObj name="Mathcad" r:id="rId4" imgW="4733925" imgH="2762250" progId="Mathcad">
                  <p:embed/>
                  <p:pic>
                    <p:nvPicPr>
                      <p:cNvPr id="106506"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638" y="1501775"/>
                        <a:ext cx="6692900" cy="39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06507" name="Rectangle 13"/>
          <p:cNvSpPr>
            <a:spLocks noChangeArrowheads="1"/>
          </p:cNvSpPr>
          <p:nvPr/>
        </p:nvSpPr>
        <p:spPr bwMode="auto">
          <a:xfrm>
            <a:off x="7226300" y="2438400"/>
            <a:ext cx="927100" cy="1155700"/>
          </a:xfrm>
          <a:prstGeom prst="rect">
            <a:avLst/>
          </a:prstGeom>
          <a:solidFill>
            <a:schemeClr val="bg1"/>
          </a:solidFill>
          <a:ln w="9525">
            <a:solidFill>
              <a:schemeClr val="bg1"/>
            </a:solidFill>
            <a:miter lim="800000"/>
            <a:headEnd/>
            <a:tailEnd/>
          </a:ln>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Tree>
  </p:cSld>
  <p:clrMapOvr>
    <a:masterClrMapping/>
  </p:clrMapOvr>
  <p:transition spd="med">
    <p:randomBar dir="vert"/>
    <p:sndAc>
      <p:endSnd/>
    </p:sndAc>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ext Box 2"/>
          <p:cNvSpPr txBox="1">
            <a:spLocks noChangeArrowheads="1"/>
          </p:cNvSpPr>
          <p:nvPr/>
        </p:nvSpPr>
        <p:spPr bwMode="auto">
          <a:xfrm>
            <a:off x="407988" y="269875"/>
            <a:ext cx="873601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pPr eaLnBrk="1" hangingPunct="1"/>
            <a:r>
              <a:rPr lang="it-IT" altLang="en-US" sz="2800">
                <a:solidFill>
                  <a:schemeClr val="tx2"/>
                </a:solidFill>
              </a:rPr>
              <a:t>Case 3:</a:t>
            </a:r>
          </a:p>
          <a:p>
            <a:pPr eaLnBrk="1" hangingPunct="1"/>
            <a:endParaRPr kumimoji="1" lang="it-IT" altLang="en-US" sz="2800" b="1" i="1">
              <a:solidFill>
                <a:schemeClr val="tx2"/>
              </a:solidFill>
            </a:endParaRPr>
          </a:p>
        </p:txBody>
      </p:sp>
      <p:pic>
        <p:nvPicPr>
          <p:cNvPr id="10854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8788" y="-34925"/>
            <a:ext cx="360521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Text Box 4"/>
          <p:cNvSpPr txBox="1">
            <a:spLocks noChangeArrowheads="1"/>
          </p:cNvSpPr>
          <p:nvPr/>
        </p:nvSpPr>
        <p:spPr bwMode="auto">
          <a:xfrm>
            <a:off x="1558925" y="288925"/>
            <a:ext cx="3006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r>
              <a:rPr lang="fr-CH" altLang="en-US">
                <a:solidFill>
                  <a:schemeClr val="tx1"/>
                </a:solidFill>
              </a:rPr>
              <a:t>R</a:t>
            </a:r>
            <a:r>
              <a:rPr lang="fr-CH" altLang="en-US" baseline="-20000">
                <a:solidFill>
                  <a:schemeClr val="tx1"/>
                </a:solidFill>
              </a:rPr>
              <a:t>S</a:t>
            </a:r>
            <a:r>
              <a:rPr lang="fr-CH" altLang="en-US">
                <a:solidFill>
                  <a:schemeClr val="tx1"/>
                </a:solidFill>
              </a:rPr>
              <a:t> = 50 </a:t>
            </a:r>
            <a:r>
              <a:rPr lang="fr-CH" altLang="en-US">
                <a:solidFill>
                  <a:schemeClr val="tx1"/>
                </a:solidFill>
                <a:latin typeface="Symbol" charset="2"/>
              </a:rPr>
              <a:t>Ω</a:t>
            </a:r>
            <a:r>
              <a:rPr lang="fr-CH" altLang="en-US">
                <a:solidFill>
                  <a:schemeClr val="tx1"/>
                </a:solidFill>
              </a:rPr>
              <a:t>, R</a:t>
            </a:r>
            <a:r>
              <a:rPr lang="fr-CH" altLang="en-US" baseline="-20000">
                <a:solidFill>
                  <a:schemeClr val="tx1"/>
                </a:solidFill>
              </a:rPr>
              <a:t>L</a:t>
            </a:r>
            <a:r>
              <a:rPr lang="fr-CH" altLang="en-US">
                <a:solidFill>
                  <a:schemeClr val="tx1"/>
                </a:solidFill>
              </a:rPr>
              <a:t> = 1 M</a:t>
            </a:r>
            <a:r>
              <a:rPr lang="fr-CH" altLang="en-US">
                <a:solidFill>
                  <a:schemeClr val="tx1"/>
                </a:solidFill>
                <a:latin typeface="Symbol" charset="2"/>
              </a:rPr>
              <a:t>Ω</a:t>
            </a:r>
            <a:endParaRPr lang="en-US" altLang="en-US">
              <a:solidFill>
                <a:schemeClr val="tx1"/>
              </a:solidFill>
              <a:latin typeface="Symbol" charset="2"/>
            </a:endParaRPr>
          </a:p>
        </p:txBody>
      </p:sp>
      <p:pic>
        <p:nvPicPr>
          <p:cNvPr id="1238022" name="Rc-1M.avi" descr="/Users/Farhad/Documents/Cours/Cours Propagation/Rc-1M.avi">
            <a:hlinkClick r:id="" action="ppaction://media"/>
          </p:cNvPr>
          <p:cNvPicPr>
            <a:picLocks noRot="1" noChangeAspect="1" noChangeArrowheads="1"/>
          </p:cNvPicPr>
          <p:nvPr>
            <a:vide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2552700" y="2114550"/>
            <a:ext cx="40386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sndAc>
      <p:endSnd/>
    </p:sndAc>
  </p:transition>
  <p:timing>
    <p:tnLst>
      <p:par>
        <p:cTn id="1" dur="indefinite" restart="never" nodeType="tmRoot">
          <p:childTnLst>
            <p:seq concurrent="1" nextAc="seek">
              <p:cTn id="2" restart="whenNotActive" fill="hold" evtFilter="cancelBubble" nodeType="interactiveSeq">
                <p:stCondLst>
                  <p:cond evt="onClick" delay="0">
                    <p:tgtEl>
                      <p:spTgt spid="123802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238022"/>
                                        </p:tgtEl>
                                      </p:cBhvr>
                                    </p:cmd>
                                  </p:childTnLst>
                                </p:cTn>
                              </p:par>
                            </p:childTnLst>
                          </p:cTn>
                        </p:par>
                      </p:childTnLst>
                    </p:cTn>
                  </p:par>
                </p:childTnLst>
              </p:cTn>
              <p:nextCondLst>
                <p:cond evt="onClick" delay="0">
                  <p:tgtEl>
                    <p:spTgt spid="1238022"/>
                  </p:tgtEl>
                </p:cond>
              </p:nextCondLst>
            </p:seq>
            <p:video>
              <p:cMediaNode vol="80000">
                <p:cTn id="7" fill="hold" display="0">
                  <p:stCondLst>
                    <p:cond delay="indefinite"/>
                  </p:stCondLst>
                </p:cTn>
                <p:tgtEl>
                  <p:spTgt spid="1238022"/>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ext Box 2"/>
          <p:cNvSpPr txBox="1">
            <a:spLocks noChangeArrowheads="1"/>
          </p:cNvSpPr>
          <p:nvPr/>
        </p:nvSpPr>
        <p:spPr bwMode="auto">
          <a:xfrm>
            <a:off x="407988" y="15875"/>
            <a:ext cx="8736012"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pPr eaLnBrk="1" hangingPunct="1"/>
            <a:r>
              <a:rPr lang="it-IT" altLang="en-US" sz="2800">
                <a:solidFill>
                  <a:schemeClr val="tx2"/>
                </a:solidFill>
              </a:rPr>
              <a:t>Case 4: </a:t>
            </a:r>
            <a:r>
              <a:rPr lang="en-US" altLang="en-US" sz="2800">
                <a:solidFill>
                  <a:schemeClr val="tx2"/>
                </a:solidFill>
              </a:rPr>
              <a:t>300-km, 500 </a:t>
            </a:r>
            <a:r>
              <a:rPr lang="fr-CH" altLang="en-US" sz="2800">
                <a:solidFill>
                  <a:schemeClr val="tx1"/>
                </a:solidFill>
                <a:latin typeface="Symbol" charset="2"/>
              </a:rPr>
              <a:t>Ω</a:t>
            </a:r>
            <a:r>
              <a:rPr lang="en-US" altLang="en-US" sz="2800">
                <a:solidFill>
                  <a:schemeClr val="tx2"/>
                </a:solidFill>
              </a:rPr>
              <a:t> long line (sinusoidal) energization, matched termination</a:t>
            </a:r>
          </a:p>
          <a:p>
            <a:pPr eaLnBrk="1" hangingPunct="1"/>
            <a:endParaRPr lang="it-IT" altLang="en-US" sz="2800">
              <a:solidFill>
                <a:schemeClr val="tx2"/>
              </a:solidFill>
            </a:endParaRPr>
          </a:p>
          <a:p>
            <a:pPr eaLnBrk="1" hangingPunct="1"/>
            <a:endParaRPr kumimoji="1" lang="it-IT" altLang="en-US" sz="2800" b="1" i="1">
              <a:solidFill>
                <a:schemeClr val="tx2"/>
              </a:solidFill>
            </a:endParaRPr>
          </a:p>
        </p:txBody>
      </p:sp>
    </p:spTree>
  </p:cSld>
  <p:clrMapOvr>
    <a:masterClrMapping/>
  </p:clrMapOvr>
  <p:transition spd="med">
    <p:randomBar dir="vert"/>
    <p:sndAc>
      <p:endSnd/>
    </p:sndAc>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ext Box 2"/>
          <p:cNvSpPr txBox="1">
            <a:spLocks noChangeArrowheads="1"/>
          </p:cNvSpPr>
          <p:nvPr/>
        </p:nvSpPr>
        <p:spPr bwMode="auto">
          <a:xfrm>
            <a:off x="407988" y="269875"/>
            <a:ext cx="873601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pPr eaLnBrk="1" hangingPunct="1"/>
            <a:r>
              <a:rPr lang="it-IT" altLang="en-US" sz="2800">
                <a:solidFill>
                  <a:schemeClr val="tx2"/>
                </a:solidFill>
              </a:rPr>
              <a:t>Case 4:</a:t>
            </a:r>
          </a:p>
          <a:p>
            <a:pPr eaLnBrk="1" hangingPunct="1"/>
            <a:endParaRPr kumimoji="1" lang="it-IT" altLang="en-US" sz="2800" b="1" i="1">
              <a:solidFill>
                <a:schemeClr val="tx2"/>
              </a:solidFill>
            </a:endParaRPr>
          </a:p>
        </p:txBody>
      </p:sp>
      <p:sp>
        <p:nvSpPr>
          <p:cNvPr id="1242115" name="Rectangle 3"/>
          <p:cNvSpPr>
            <a:spLocks noChangeArrowheads="1"/>
          </p:cNvSpPr>
          <p:nvPr/>
        </p:nvSpPr>
        <p:spPr bwMode="auto">
          <a:xfrm>
            <a:off x="990600" y="1447800"/>
            <a:ext cx="7413625" cy="3978275"/>
          </a:xfrm>
          <a:prstGeom prst="rect">
            <a:avLst/>
          </a:prstGeom>
          <a:noFill/>
          <a:ln w="9525">
            <a:noFill/>
            <a:miter lim="800000"/>
            <a:headEnd/>
            <a:tailEnd/>
          </a:ln>
        </p:spPr>
        <p:txBody>
          <a:bodyPr lIns="0" tIns="0" rIns="0" bIns="0"/>
          <a:lstStyle/>
          <a:p>
            <a:pPr marL="182563" indent="-182563" eaLnBrk="1" hangingPunct="1">
              <a:spcBef>
                <a:spcPct val="20000"/>
              </a:spcBef>
              <a:buClr>
                <a:schemeClr val="accent1"/>
              </a:buClr>
              <a:buFont typeface="Wingdings" pitchFamily="2" charset="2"/>
              <a:buChar char=""/>
              <a:defRPr/>
            </a:pPr>
            <a:r>
              <a:rPr kumimoji="1" lang="en-US" sz="1800" b="1">
                <a:solidFill>
                  <a:srgbClr val="000000"/>
                </a:solidFill>
                <a:effectLst>
                  <a:outerShdw blurRad="38100" dist="38100" dir="2700000" algn="tl">
                    <a:srgbClr val="C0C0C0"/>
                  </a:outerShdw>
                </a:effectLst>
                <a:latin typeface="Times New Roman" pitchFamily="18" charset="0"/>
                <a:ea typeface="+mn-ea"/>
              </a:rPr>
              <a:t>300-km long line (sinusoidal) energization, matched termination</a:t>
            </a:r>
            <a:endParaRPr kumimoji="1" lang="en-US" sz="1800" b="1">
              <a:solidFill>
                <a:schemeClr val="bg2"/>
              </a:solidFill>
              <a:effectLst>
                <a:outerShdw blurRad="38100" dist="38100" dir="2700000" algn="tl">
                  <a:srgbClr val="C0C0C0"/>
                </a:outerShdw>
              </a:effectLst>
              <a:latin typeface="Times New Roman" pitchFamily="18" charset="0"/>
              <a:ea typeface="+mn-ea"/>
            </a:endParaRPr>
          </a:p>
          <a:p>
            <a:pPr marL="476250" lvl="1" indent="-179388" eaLnBrk="1" hangingPunct="1">
              <a:spcBef>
                <a:spcPct val="20000"/>
              </a:spcBef>
              <a:buClr>
                <a:schemeClr val="accent1"/>
              </a:buClr>
              <a:buFontTx/>
              <a:buChar char="–"/>
              <a:defRPr/>
            </a:pPr>
            <a:endParaRPr kumimoji="1" lang="en-US" sz="1800" b="1">
              <a:solidFill>
                <a:schemeClr val="bg2"/>
              </a:solidFill>
              <a:effectLst>
                <a:outerShdw blurRad="38100" dist="38100" dir="2700000" algn="tl">
                  <a:srgbClr val="C0C0C0"/>
                </a:outerShdw>
              </a:effectLst>
              <a:latin typeface="Times New Roman" pitchFamily="18" charset="0"/>
              <a:ea typeface="+mn-ea"/>
            </a:endParaRPr>
          </a:p>
          <a:p>
            <a:pPr marL="476250" lvl="1" indent="-179388" eaLnBrk="1" hangingPunct="1">
              <a:spcBef>
                <a:spcPct val="20000"/>
              </a:spcBef>
              <a:buClr>
                <a:schemeClr val="accent1"/>
              </a:buClr>
              <a:buFontTx/>
              <a:buChar char="–"/>
              <a:defRPr/>
            </a:pPr>
            <a:endParaRPr kumimoji="1" lang="en-US" sz="1500" b="1">
              <a:solidFill>
                <a:srgbClr val="000000"/>
              </a:solidFill>
              <a:effectLst>
                <a:outerShdw blurRad="38100" dist="38100" dir="2700000" algn="tl">
                  <a:srgbClr val="C0C0C0"/>
                </a:outerShdw>
              </a:effectLst>
              <a:latin typeface="Times New Roman" pitchFamily="18" charset="0"/>
              <a:ea typeface="+mn-ea"/>
            </a:endParaRPr>
          </a:p>
        </p:txBody>
      </p:sp>
      <p:pic>
        <p:nvPicPr>
          <p:cNvPr id="3" name="300km_100V-sin_R=match (Converted).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cSld>
  <p:clrMapOvr>
    <a:masterClrMapping/>
  </p:clrMapOvr>
  <p:transition spd="med">
    <p:randomBar dir="vert"/>
    <p:sndAc>
      <p:end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body" idx="1"/>
          </p:nvPr>
        </p:nvSpPr>
        <p:spPr>
          <a:xfrm>
            <a:off x="457200" y="1371600"/>
            <a:ext cx="7604125" cy="561975"/>
          </a:xfrm>
        </p:spPr>
        <p:txBody>
          <a:bodyPr/>
          <a:lstStyle/>
          <a:p>
            <a:pPr eaLnBrk="1" hangingPunct="1">
              <a:lnSpc>
                <a:spcPct val="90000"/>
              </a:lnSpc>
            </a:pPr>
            <a:r>
              <a:rPr lang="en-US" altLang="en-US" sz="2000">
                <a:ea typeface="ＭＳ Ｐゴシック" charset="-128"/>
              </a:rPr>
              <a:t>The characteristic impedance dictates the amplitude of the voltage waveform launched on the line </a:t>
            </a:r>
          </a:p>
          <a:p>
            <a:pPr eaLnBrk="1" hangingPunct="1">
              <a:lnSpc>
                <a:spcPct val="90000"/>
              </a:lnSpc>
              <a:buFont typeface="Wingdings" charset="2"/>
              <a:buNone/>
            </a:pPr>
            <a:endParaRPr lang="en-US" altLang="en-US" sz="2000">
              <a:ea typeface="ＭＳ Ｐゴシック" charset="-128"/>
            </a:endParaRPr>
          </a:p>
          <a:p>
            <a:pPr eaLnBrk="1" hangingPunct="1">
              <a:lnSpc>
                <a:spcPct val="90000"/>
              </a:lnSpc>
              <a:buFont typeface="Wingdings" charset="2"/>
              <a:buNone/>
            </a:pPr>
            <a:endParaRPr lang="en-US" altLang="en-US" sz="2000">
              <a:ea typeface="ＭＳ Ｐゴシック" charset="-128"/>
            </a:endParaRPr>
          </a:p>
          <a:p>
            <a:pPr lvl="1" eaLnBrk="1" hangingPunct="1">
              <a:lnSpc>
                <a:spcPct val="90000"/>
              </a:lnSpc>
            </a:pPr>
            <a:endParaRPr lang="en-US" altLang="en-US" sz="2000">
              <a:ea typeface="ＭＳ Ｐゴシック" charset="-128"/>
            </a:endParaRPr>
          </a:p>
        </p:txBody>
      </p:sp>
      <p:sp>
        <p:nvSpPr>
          <p:cNvPr id="24579" name="Rectangle 4"/>
          <p:cNvSpPr>
            <a:spLocks noChangeArrowheads="1"/>
          </p:cNvSpPr>
          <p:nvPr/>
        </p:nvSpPr>
        <p:spPr bwMode="auto">
          <a:xfrm>
            <a:off x="2341563" y="2487613"/>
            <a:ext cx="349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r>
              <a:rPr lang="en-US" altLang="en-US" sz="1400" i="1">
                <a:solidFill>
                  <a:schemeClr val="tx1"/>
                </a:solidFill>
              </a:rPr>
              <a:t>+</a:t>
            </a:r>
            <a:r>
              <a:rPr lang="en-US" altLang="en-US" sz="1400">
                <a:solidFill>
                  <a:schemeClr val="tx1"/>
                </a:solidFill>
              </a:rPr>
              <a:t> </a:t>
            </a:r>
          </a:p>
        </p:txBody>
      </p:sp>
      <p:sp>
        <p:nvSpPr>
          <p:cNvPr id="24580" name="Rectangle 5"/>
          <p:cNvSpPr>
            <a:spLocks noChangeArrowheads="1"/>
          </p:cNvSpPr>
          <p:nvPr/>
        </p:nvSpPr>
        <p:spPr bwMode="auto">
          <a:xfrm>
            <a:off x="2463800" y="2489200"/>
            <a:ext cx="2692400" cy="88900"/>
          </a:xfrm>
          <a:prstGeom prst="rect">
            <a:avLst/>
          </a:prstGeom>
          <a:solidFill>
            <a:schemeClr val="tx1"/>
          </a:solidFill>
          <a:ln w="9525">
            <a:solidFill>
              <a:schemeClr val="tx1"/>
            </a:solidFill>
            <a:miter lim="800000"/>
            <a:headEnd/>
            <a:tailEnd/>
          </a:ln>
        </p:spPr>
        <p:txBody>
          <a:bodyPr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24581" name="Object 6"/>
          <p:cNvGraphicFramePr>
            <a:graphicFrameLocks noChangeAspect="1"/>
          </p:cNvGraphicFramePr>
          <p:nvPr/>
        </p:nvGraphicFramePr>
        <p:xfrm>
          <a:off x="2166938" y="2686050"/>
          <a:ext cx="673100" cy="379413"/>
        </p:xfrm>
        <a:graphic>
          <a:graphicData uri="http://schemas.openxmlformats.org/presentationml/2006/ole">
            <mc:AlternateContent xmlns:mc="http://schemas.openxmlformats.org/markup-compatibility/2006">
              <mc:Choice xmlns:v="urn:schemas-microsoft-com:vml" Requires="v">
                <p:oleObj name="Equation" r:id="rId3" imgW="431613" imgH="241195" progId="Equation.3">
                  <p:embed/>
                </p:oleObj>
              </mc:Choice>
              <mc:Fallback>
                <p:oleObj name="Equation" r:id="rId3" imgW="431613" imgH="241195" progId="Equation.3">
                  <p:embed/>
                  <p:pic>
                    <p:nvPicPr>
                      <p:cNvPr id="24581"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6938" y="2686050"/>
                        <a:ext cx="673100"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582" name="Line 7"/>
          <p:cNvSpPr>
            <a:spLocks noChangeShapeType="1"/>
          </p:cNvSpPr>
          <p:nvPr/>
        </p:nvSpPr>
        <p:spPr bwMode="auto">
          <a:xfrm>
            <a:off x="2476500" y="3492500"/>
            <a:ext cx="31877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fr-FR"/>
          </a:p>
        </p:txBody>
      </p:sp>
      <p:graphicFrame>
        <p:nvGraphicFramePr>
          <p:cNvPr id="24583" name="Object 8"/>
          <p:cNvGraphicFramePr>
            <a:graphicFrameLocks noChangeAspect="1"/>
          </p:cNvGraphicFramePr>
          <p:nvPr/>
        </p:nvGraphicFramePr>
        <p:xfrm>
          <a:off x="1370013" y="2713038"/>
          <a:ext cx="257175" cy="300037"/>
        </p:xfrm>
        <a:graphic>
          <a:graphicData uri="http://schemas.openxmlformats.org/presentationml/2006/ole">
            <mc:AlternateContent xmlns:mc="http://schemas.openxmlformats.org/markup-compatibility/2006">
              <mc:Choice xmlns:v="urn:schemas-microsoft-com:vml" Requires="v">
                <p:oleObj name="Equation" r:id="rId5" imgW="164957" imgH="190335" progId="Equation.3">
                  <p:embed/>
                </p:oleObj>
              </mc:Choice>
              <mc:Fallback>
                <p:oleObj name="Equation" r:id="rId5" imgW="164957" imgH="190335" progId="Equation.3">
                  <p:embed/>
                  <p:pic>
                    <p:nvPicPr>
                      <p:cNvPr id="24583"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0013" y="2713038"/>
                        <a:ext cx="25717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584" name="Rectangle 9"/>
          <p:cNvSpPr>
            <a:spLocks noChangeArrowheads="1"/>
          </p:cNvSpPr>
          <p:nvPr/>
        </p:nvSpPr>
        <p:spPr bwMode="auto">
          <a:xfrm flipV="1">
            <a:off x="2109788" y="2940050"/>
            <a:ext cx="539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r>
              <a:rPr lang="en-US" altLang="en-US" sz="1400" i="1">
                <a:solidFill>
                  <a:schemeClr val="tx1"/>
                </a:solidFill>
              </a:rPr>
              <a:t>-</a:t>
            </a:r>
            <a:r>
              <a:rPr lang="en-US" altLang="en-US" sz="1400">
                <a:solidFill>
                  <a:schemeClr val="tx1"/>
                </a:solidFill>
              </a:rPr>
              <a:t> </a:t>
            </a:r>
          </a:p>
        </p:txBody>
      </p:sp>
      <p:sp>
        <p:nvSpPr>
          <p:cNvPr id="24585" name="Line 10"/>
          <p:cNvSpPr>
            <a:spLocks noChangeShapeType="1"/>
          </p:cNvSpPr>
          <p:nvPr/>
        </p:nvSpPr>
        <p:spPr bwMode="auto">
          <a:xfrm>
            <a:off x="2438400" y="2425700"/>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fr-FR"/>
          </a:p>
        </p:txBody>
      </p:sp>
      <p:graphicFrame>
        <p:nvGraphicFramePr>
          <p:cNvPr id="24586" name="Object 11"/>
          <p:cNvGraphicFramePr>
            <a:graphicFrameLocks noChangeAspect="1"/>
          </p:cNvGraphicFramePr>
          <p:nvPr/>
        </p:nvGraphicFramePr>
        <p:xfrm>
          <a:off x="2425700" y="2063750"/>
          <a:ext cx="633413" cy="381000"/>
        </p:xfrm>
        <a:graphic>
          <a:graphicData uri="http://schemas.openxmlformats.org/presentationml/2006/ole">
            <mc:AlternateContent xmlns:mc="http://schemas.openxmlformats.org/markup-compatibility/2006">
              <mc:Choice xmlns:v="urn:schemas-microsoft-com:vml" Requires="v">
                <p:oleObj name="Equation" r:id="rId7" imgW="406224" imgH="241195" progId="Equation.3">
                  <p:embed/>
                </p:oleObj>
              </mc:Choice>
              <mc:Fallback>
                <p:oleObj name="Equation" r:id="rId7" imgW="406224" imgH="241195" progId="Equation.3">
                  <p:embed/>
                  <p:pic>
                    <p:nvPicPr>
                      <p:cNvPr id="24586"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25700" y="2063750"/>
                        <a:ext cx="63341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587" name="Rectangle 12"/>
          <p:cNvSpPr>
            <a:spLocks noChangeArrowheads="1"/>
          </p:cNvSpPr>
          <p:nvPr/>
        </p:nvSpPr>
        <p:spPr bwMode="auto">
          <a:xfrm>
            <a:off x="2463800" y="3124200"/>
            <a:ext cx="2692400" cy="88900"/>
          </a:xfrm>
          <a:prstGeom prst="rect">
            <a:avLst/>
          </a:prstGeom>
          <a:solidFill>
            <a:schemeClr val="tx1"/>
          </a:solidFill>
          <a:ln w="9525">
            <a:solidFill>
              <a:schemeClr val="tx1"/>
            </a:solidFill>
            <a:miter lim="800000"/>
            <a:headEnd/>
            <a:tailEnd/>
          </a:ln>
        </p:spPr>
        <p:txBody>
          <a:bodyPr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24588" name="Freeform 13"/>
          <p:cNvSpPr>
            <a:spLocks/>
          </p:cNvSpPr>
          <p:nvPr/>
        </p:nvSpPr>
        <p:spPr bwMode="auto">
          <a:xfrm>
            <a:off x="1879600" y="2527300"/>
            <a:ext cx="647700" cy="635000"/>
          </a:xfrm>
          <a:custGeom>
            <a:avLst/>
            <a:gdLst>
              <a:gd name="T0" fmla="*/ 2147483646 w 184"/>
              <a:gd name="T1" fmla="*/ 0 h 400"/>
              <a:gd name="T2" fmla="*/ 0 w 184"/>
              <a:gd name="T3" fmla="*/ 0 h 400"/>
              <a:gd name="T4" fmla="*/ 0 w 184"/>
              <a:gd name="T5" fmla="*/ 2147483646 h 400"/>
              <a:gd name="T6" fmla="*/ 2147483646 w 184"/>
              <a:gd name="T7" fmla="*/ 2147483646 h 400"/>
              <a:gd name="T8" fmla="*/ 0 60000 65536"/>
              <a:gd name="T9" fmla="*/ 0 60000 65536"/>
              <a:gd name="T10" fmla="*/ 0 60000 65536"/>
              <a:gd name="T11" fmla="*/ 0 60000 65536"/>
              <a:gd name="T12" fmla="*/ 0 w 184"/>
              <a:gd name="T13" fmla="*/ 0 h 400"/>
              <a:gd name="T14" fmla="*/ 184 w 184"/>
              <a:gd name="T15" fmla="*/ 400 h 400"/>
            </a:gdLst>
            <a:ahLst/>
            <a:cxnLst>
              <a:cxn ang="T8">
                <a:pos x="T0" y="T1"/>
              </a:cxn>
              <a:cxn ang="T9">
                <a:pos x="T2" y="T3"/>
              </a:cxn>
              <a:cxn ang="T10">
                <a:pos x="T4" y="T5"/>
              </a:cxn>
              <a:cxn ang="T11">
                <a:pos x="T6" y="T7"/>
              </a:cxn>
            </a:cxnLst>
            <a:rect l="T12" t="T13" r="T14" b="T15"/>
            <a:pathLst>
              <a:path w="184" h="400">
                <a:moveTo>
                  <a:pt x="184" y="0"/>
                </a:moveTo>
                <a:lnTo>
                  <a:pt x="0" y="0"/>
                </a:lnTo>
                <a:lnTo>
                  <a:pt x="0" y="400"/>
                </a:lnTo>
                <a:lnTo>
                  <a:pt x="160" y="40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fr-FR"/>
          </a:p>
        </p:txBody>
      </p:sp>
      <p:sp>
        <p:nvSpPr>
          <p:cNvPr id="24589" name="Oval 14"/>
          <p:cNvSpPr>
            <a:spLocks noChangeArrowheads="1"/>
          </p:cNvSpPr>
          <p:nvPr/>
        </p:nvSpPr>
        <p:spPr bwMode="auto">
          <a:xfrm>
            <a:off x="1701800" y="2692400"/>
            <a:ext cx="360363" cy="360363"/>
          </a:xfrm>
          <a:prstGeom prst="ellipse">
            <a:avLst/>
          </a:prstGeom>
          <a:solidFill>
            <a:schemeClr val="bg1"/>
          </a:solidFill>
          <a:ln w="9525">
            <a:solidFill>
              <a:schemeClr val="tx1"/>
            </a:solidFill>
            <a:round/>
            <a:headEnd/>
            <a:tailEnd/>
          </a:ln>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24590" name="Object 19"/>
          <p:cNvGraphicFramePr>
            <a:graphicFrameLocks noChangeAspect="1"/>
          </p:cNvGraphicFramePr>
          <p:nvPr/>
        </p:nvGraphicFramePr>
        <p:xfrm>
          <a:off x="917575" y="4273550"/>
          <a:ext cx="6929438" cy="1208088"/>
        </p:xfrm>
        <a:graphic>
          <a:graphicData uri="http://schemas.openxmlformats.org/presentationml/2006/ole">
            <mc:AlternateContent xmlns:mc="http://schemas.openxmlformats.org/markup-compatibility/2006">
              <mc:Choice xmlns:v="urn:schemas-microsoft-com:vml" Requires="v">
                <p:oleObj name="Equation" r:id="rId9" imgW="2882900" imgH="495300" progId="Equation.3">
                  <p:embed/>
                </p:oleObj>
              </mc:Choice>
              <mc:Fallback>
                <p:oleObj name="Equation" r:id="rId9" imgW="2882900" imgH="495300" progId="Equation.3">
                  <p:embed/>
                  <p:pic>
                    <p:nvPicPr>
                      <p:cNvPr id="24590" name="Object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7575" y="4273550"/>
                        <a:ext cx="6929438"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591" name="Rectangle 20"/>
          <p:cNvSpPr>
            <a:spLocks noChangeArrowheads="1"/>
          </p:cNvSpPr>
          <p:nvPr/>
        </p:nvSpPr>
        <p:spPr bwMode="auto">
          <a:xfrm>
            <a:off x="1993900" y="2451100"/>
            <a:ext cx="381000" cy="139700"/>
          </a:xfrm>
          <a:prstGeom prst="rect">
            <a:avLst/>
          </a:prstGeom>
          <a:solidFill>
            <a:schemeClr val="bg1"/>
          </a:solidFill>
          <a:ln w="9525">
            <a:solidFill>
              <a:schemeClr val="tx1"/>
            </a:solidFill>
            <a:miter lim="800000"/>
            <a:headEnd/>
            <a:tailEnd/>
          </a:ln>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24592" name="Object 21"/>
          <p:cNvGraphicFramePr>
            <a:graphicFrameLocks noChangeAspect="1"/>
          </p:cNvGraphicFramePr>
          <p:nvPr/>
        </p:nvGraphicFramePr>
        <p:xfrm>
          <a:off x="2033588" y="2103438"/>
          <a:ext cx="276225" cy="300037"/>
        </p:xfrm>
        <a:graphic>
          <a:graphicData uri="http://schemas.openxmlformats.org/presentationml/2006/ole">
            <mc:AlternateContent xmlns:mc="http://schemas.openxmlformats.org/markup-compatibility/2006">
              <mc:Choice xmlns:v="urn:schemas-microsoft-com:vml" Requires="v">
                <p:oleObj name="Equation" r:id="rId11" imgW="177646" imgH="190335" progId="Equation.3">
                  <p:embed/>
                </p:oleObj>
              </mc:Choice>
              <mc:Fallback>
                <p:oleObj name="Equation" r:id="rId11" imgW="177646" imgH="190335" progId="Equation.3">
                  <p:embed/>
                  <p:pic>
                    <p:nvPicPr>
                      <p:cNvPr id="24592" name="Object 2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33588" y="2103438"/>
                        <a:ext cx="27622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593" name="Line 22"/>
          <p:cNvSpPr>
            <a:spLocks noChangeShapeType="1"/>
          </p:cNvSpPr>
          <p:nvPr/>
        </p:nvSpPr>
        <p:spPr bwMode="auto">
          <a:xfrm>
            <a:off x="4724400" y="2882900"/>
            <a:ext cx="254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fr-FR"/>
          </a:p>
        </p:txBody>
      </p:sp>
      <p:sp>
        <p:nvSpPr>
          <p:cNvPr id="24594" name="Text Box 23"/>
          <p:cNvSpPr txBox="1">
            <a:spLocks noChangeArrowheads="1"/>
          </p:cNvSpPr>
          <p:nvPr/>
        </p:nvSpPr>
        <p:spPr bwMode="auto">
          <a:xfrm>
            <a:off x="4987925" y="2703513"/>
            <a:ext cx="1905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r>
              <a:rPr lang="fr-CH" altLang="en-US" sz="1400">
                <a:solidFill>
                  <a:schemeClr val="tx1"/>
                </a:solidFill>
              </a:rPr>
              <a:t>To infinity (or matched)</a:t>
            </a:r>
            <a:endParaRPr lang="en-US" altLang="en-US" sz="1400">
              <a:solidFill>
                <a:schemeClr val="tx1"/>
              </a:solidFill>
            </a:endParaRPr>
          </a:p>
        </p:txBody>
      </p:sp>
      <p:sp>
        <p:nvSpPr>
          <p:cNvPr id="2" name="Rectangle 2">
            <a:extLst>
              <a:ext uri="{FF2B5EF4-FFF2-40B4-BE49-F238E27FC236}">
                <a16:creationId xmlns:a16="http://schemas.microsoft.com/office/drawing/2014/main" id="{68A3C7C6-9DE6-A72F-0493-F0C996E03634}"/>
              </a:ext>
            </a:extLst>
          </p:cNvPr>
          <p:cNvSpPr>
            <a:spLocks noChangeArrowheads="1"/>
          </p:cNvSpPr>
          <p:nvPr/>
        </p:nvSpPr>
        <p:spPr bwMode="auto">
          <a:xfrm>
            <a:off x="0" y="-12019"/>
            <a:ext cx="9144000" cy="1143000"/>
          </a:xfrm>
          <a:prstGeom prst="rect">
            <a:avLst/>
          </a:prstGeom>
          <a:solidFill>
            <a:srgbClr val="4F81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fontAlgn="auto">
              <a:spcBef>
                <a:spcPts val="0"/>
              </a:spcBef>
              <a:spcAft>
                <a:spcPts val="0"/>
              </a:spcAft>
              <a:defRPr/>
            </a:pPr>
            <a:r>
              <a:rPr lang="en-US" sz="3200" kern="0" dirty="0">
                <a:solidFill>
                  <a:sysClr val="window" lastClr="FFFFFF"/>
                </a:solidFill>
                <a:cs typeface="Arial" charset="0"/>
              </a:rPr>
              <a:t>Time Domain Solutions</a:t>
            </a:r>
          </a:p>
          <a:p>
            <a:pPr fontAlgn="auto">
              <a:spcBef>
                <a:spcPts val="0"/>
              </a:spcBef>
              <a:spcAft>
                <a:spcPts val="0"/>
              </a:spcAft>
              <a:defRPr/>
            </a:pPr>
            <a:r>
              <a:rPr lang="en-US" sz="3200" kern="0" dirty="0">
                <a:solidFill>
                  <a:sysClr val="window" lastClr="FFFFFF"/>
                </a:solidFill>
                <a:cs typeface="Arial" charset="0"/>
              </a:rPr>
              <a:t>Lossless lines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ext Box 2"/>
          <p:cNvSpPr txBox="1">
            <a:spLocks noChangeArrowheads="1"/>
          </p:cNvSpPr>
          <p:nvPr/>
        </p:nvSpPr>
        <p:spPr bwMode="auto">
          <a:xfrm>
            <a:off x="407988" y="15875"/>
            <a:ext cx="8736012"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pPr eaLnBrk="1" hangingPunct="1"/>
            <a:r>
              <a:rPr lang="it-IT" altLang="en-US" sz="2800">
                <a:solidFill>
                  <a:schemeClr val="tx2"/>
                </a:solidFill>
              </a:rPr>
              <a:t>Case 4: </a:t>
            </a:r>
            <a:r>
              <a:rPr lang="en-US" altLang="en-US" sz="2800">
                <a:solidFill>
                  <a:schemeClr val="tx2"/>
                </a:solidFill>
              </a:rPr>
              <a:t>300-km, 500 </a:t>
            </a:r>
            <a:r>
              <a:rPr lang="fr-CH" altLang="en-US" sz="2800">
                <a:solidFill>
                  <a:schemeClr val="tx1"/>
                </a:solidFill>
                <a:latin typeface="Symbol" charset="2"/>
              </a:rPr>
              <a:t>Ω</a:t>
            </a:r>
            <a:r>
              <a:rPr lang="en-US" altLang="en-US" sz="2800">
                <a:solidFill>
                  <a:schemeClr val="tx2"/>
                </a:solidFill>
              </a:rPr>
              <a:t> long line (sinusoidal) energization, 300 </a:t>
            </a:r>
            <a:r>
              <a:rPr lang="fr-CH" altLang="en-US" sz="2800">
                <a:solidFill>
                  <a:schemeClr val="tx1"/>
                </a:solidFill>
                <a:latin typeface="Symbol" charset="2"/>
              </a:rPr>
              <a:t>Ω</a:t>
            </a:r>
            <a:r>
              <a:rPr lang="en-US" altLang="en-US" sz="2800">
                <a:solidFill>
                  <a:schemeClr val="tx2"/>
                </a:solidFill>
              </a:rPr>
              <a:t> termination</a:t>
            </a:r>
          </a:p>
          <a:p>
            <a:pPr eaLnBrk="1" hangingPunct="1"/>
            <a:endParaRPr lang="it-IT" altLang="en-US" sz="2800">
              <a:solidFill>
                <a:schemeClr val="tx2"/>
              </a:solidFill>
            </a:endParaRPr>
          </a:p>
          <a:p>
            <a:pPr eaLnBrk="1" hangingPunct="1"/>
            <a:endParaRPr kumimoji="1" lang="it-IT" altLang="en-US" sz="2800" b="1" i="1">
              <a:solidFill>
                <a:schemeClr val="tx2"/>
              </a:solidFill>
            </a:endParaRPr>
          </a:p>
        </p:txBody>
      </p:sp>
    </p:spTree>
  </p:cSld>
  <p:clrMapOvr>
    <a:masterClrMapping/>
  </p:clrMapOvr>
  <p:transition spd="med">
    <p:randomBar dir="vert"/>
    <p:sndAc>
      <p:endSnd/>
    </p:sndAc>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00km_100V-sin_R=300Ohm (Converted).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9144001" cy="6858001"/>
          </a:xfrm>
          <a:prstGeom prst="rect">
            <a:avLst/>
          </a:prstGeom>
        </p:spPr>
      </p:pic>
    </p:spTree>
  </p:cSld>
  <p:clrMapOvr>
    <a:masterClrMapping/>
  </p:clrMapOvr>
  <p:transition spd="med">
    <p:randomBar dir="vert"/>
    <p:sndAc>
      <p:end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008B9-EC30-5A06-B246-E666C479454C}"/>
            </a:ext>
          </a:extLst>
        </p:cNvPr>
        <p:cNvGrpSpPr/>
        <p:nvPr/>
      </p:nvGrpSpPr>
      <p:grpSpPr>
        <a:xfrm>
          <a:off x="0" y="0"/>
          <a:ext cx="0" cy="0"/>
          <a:chOff x="0" y="0"/>
          <a:chExt cx="0" cy="0"/>
        </a:xfrm>
      </p:grpSpPr>
      <p:sp>
        <p:nvSpPr>
          <p:cNvPr id="27649" name="Content Placeholder 2">
            <a:extLst>
              <a:ext uri="{FF2B5EF4-FFF2-40B4-BE49-F238E27FC236}">
                <a16:creationId xmlns:a16="http://schemas.microsoft.com/office/drawing/2014/main" id="{A437B6FD-F1D4-287C-F150-79683803FFC5}"/>
              </a:ext>
            </a:extLst>
          </p:cNvPr>
          <p:cNvSpPr>
            <a:spLocks noGrp="1"/>
          </p:cNvSpPr>
          <p:nvPr>
            <p:ph idx="1"/>
          </p:nvPr>
        </p:nvSpPr>
        <p:spPr/>
        <p:txBody>
          <a:bodyPr/>
          <a:lstStyle/>
          <a:p>
            <a:pPr marL="546100" indent="-546100" eaLnBrk="1" hangingPunct="1">
              <a:buNone/>
            </a:pPr>
            <a:r>
              <a:rPr lang="en-US" sz="2400" dirty="0"/>
              <a:t>[1]	F.M. </a:t>
            </a:r>
            <a:r>
              <a:rPr lang="en-US" sz="2400" dirty="0" err="1"/>
              <a:t>Tesche</a:t>
            </a:r>
            <a:r>
              <a:rPr lang="en-US" sz="2400" dirty="0"/>
              <a:t>, M. </a:t>
            </a:r>
            <a:r>
              <a:rPr lang="en-US" sz="2400" dirty="0" err="1"/>
              <a:t>Ianoz</a:t>
            </a:r>
            <a:r>
              <a:rPr lang="en-US" sz="2400" dirty="0"/>
              <a:t>, T. </a:t>
            </a:r>
            <a:r>
              <a:rPr lang="en-US" sz="2400" dirty="0" err="1"/>
              <a:t>Karlsson</a:t>
            </a:r>
            <a:r>
              <a:rPr lang="en-US" sz="2400" dirty="0"/>
              <a:t>, </a:t>
            </a:r>
            <a:r>
              <a:rPr lang="en-US" sz="2400" dirty="0" err="1"/>
              <a:t>Emc</a:t>
            </a:r>
            <a:r>
              <a:rPr lang="en-US" sz="2400" dirty="0"/>
              <a:t> Analysis Methods and Computational Models, Wiley, 1997.</a:t>
            </a:r>
          </a:p>
          <a:p>
            <a:pPr marL="546100" indent="-546100" eaLnBrk="1" hangingPunct="1">
              <a:buNone/>
            </a:pPr>
            <a:r>
              <a:rPr lang="en-US" sz="2400" dirty="0"/>
              <a:t>[2] 	C. R. Paul, Analysis of multiconductor transmission lines. New York: John Wiley and Sons, 1994.</a:t>
            </a:r>
            <a:endParaRPr lang="en-US" sz="2000" dirty="0">
              <a:latin typeface="Calibri" charset="0"/>
            </a:endParaRPr>
          </a:p>
          <a:p>
            <a:endParaRPr lang="en-US" sz="2400" dirty="0">
              <a:latin typeface="Calibri" charset="0"/>
            </a:endParaRPr>
          </a:p>
        </p:txBody>
      </p:sp>
      <p:sp>
        <p:nvSpPr>
          <p:cNvPr id="5" name="Rectangle 2">
            <a:extLst>
              <a:ext uri="{FF2B5EF4-FFF2-40B4-BE49-F238E27FC236}">
                <a16:creationId xmlns:a16="http://schemas.microsoft.com/office/drawing/2014/main" id="{1A6D03BA-D6AB-8A50-C0C6-E0CFE4F3BE99}"/>
              </a:ext>
            </a:extLst>
          </p:cNvPr>
          <p:cNvSpPr>
            <a:spLocks noChangeArrowheads="1"/>
          </p:cNvSpPr>
          <p:nvPr/>
        </p:nvSpPr>
        <p:spPr bwMode="auto">
          <a:xfrm>
            <a:off x="0" y="0"/>
            <a:ext cx="9144000" cy="1143000"/>
          </a:xfrm>
          <a:prstGeom prst="rect">
            <a:avLst/>
          </a:prstGeom>
          <a:solidFill>
            <a:srgbClr val="4F81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fontAlgn="auto">
              <a:spcBef>
                <a:spcPts val="0"/>
              </a:spcBef>
              <a:spcAft>
                <a:spcPts val="0"/>
              </a:spcAft>
              <a:defRPr/>
            </a:pPr>
            <a:r>
              <a:rPr lang="en-US" sz="3200" kern="0" dirty="0">
                <a:solidFill>
                  <a:sysClr val="window" lastClr="FFFFFF"/>
                </a:solidFill>
                <a:cs typeface="Arial" charset="0"/>
              </a:rPr>
              <a:t>References and Further Reading</a:t>
            </a:r>
          </a:p>
        </p:txBody>
      </p:sp>
    </p:spTree>
    <p:extLst>
      <p:ext uri="{BB962C8B-B14F-4D97-AF65-F5344CB8AC3E}">
        <p14:creationId xmlns:p14="http://schemas.microsoft.com/office/powerpoint/2010/main" val="290438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8" name="Rectangle 2"/>
          <p:cNvSpPr>
            <a:spLocks noGrp="1" noChangeArrowheads="1"/>
          </p:cNvSpPr>
          <p:nvPr>
            <p:ph type="body" sz="half" idx="1"/>
          </p:nvPr>
        </p:nvSpPr>
        <p:spPr>
          <a:xfrm>
            <a:off x="571500" y="1130300"/>
            <a:ext cx="8126413" cy="5057775"/>
          </a:xfrm>
        </p:spPr>
        <p:txBody>
          <a:bodyPr/>
          <a:lstStyle/>
          <a:p>
            <a:pPr eaLnBrk="1" hangingPunct="1"/>
            <a:r>
              <a:rPr lang="en-US" altLang="en-US" sz="2000">
                <a:ea typeface="ＭＳ Ｐゴシック" charset="-128"/>
              </a:rPr>
              <a:t>Under certain circumstances, it is possible to develop an analytical expression for the transient response of a transmission line. Consider the finite, terminated line excited by either a voltage or a current source at an arbitrary location, </a:t>
            </a:r>
            <a:r>
              <a:rPr lang="en-US" altLang="en-US" sz="2000" i="1">
                <a:ea typeface="ＭＳ Ｐゴシック" charset="-128"/>
              </a:rPr>
              <a:t>x</a:t>
            </a:r>
            <a:r>
              <a:rPr lang="en-US" altLang="en-US" sz="2000" i="1" baseline="-18000">
                <a:ea typeface="ＭＳ Ｐゴシック" charset="-128"/>
              </a:rPr>
              <a:t>s</a:t>
            </a:r>
            <a:r>
              <a:rPr lang="en-US" altLang="en-US" sz="2000">
                <a:ea typeface="ＭＳ Ｐゴシック" charset="-128"/>
              </a:rPr>
              <a:t>, as shown below. </a:t>
            </a:r>
          </a:p>
          <a:p>
            <a:pPr eaLnBrk="1" hangingPunct="1"/>
            <a:endParaRPr lang="en-US" altLang="en-US" sz="2000">
              <a:ea typeface="ＭＳ Ｐゴシック" charset="-128"/>
            </a:endParaRPr>
          </a:p>
          <a:p>
            <a:pPr eaLnBrk="1" hangingPunct="1"/>
            <a:endParaRPr lang="en-US" altLang="en-US" sz="2000">
              <a:ea typeface="ＭＳ Ｐゴシック" charset="-128"/>
            </a:endParaRPr>
          </a:p>
          <a:p>
            <a:pPr eaLnBrk="1" hangingPunct="1"/>
            <a:endParaRPr lang="en-US" altLang="en-US" sz="2000">
              <a:ea typeface="ＭＳ Ｐゴシック" charset="-128"/>
            </a:endParaRPr>
          </a:p>
          <a:p>
            <a:pPr eaLnBrk="1" hangingPunct="1"/>
            <a:endParaRPr lang="en-US" altLang="en-US" sz="2000">
              <a:ea typeface="ＭＳ Ｐゴシック" charset="-128"/>
            </a:endParaRPr>
          </a:p>
          <a:p>
            <a:pPr eaLnBrk="1" hangingPunct="1"/>
            <a:r>
              <a:rPr lang="en-US" altLang="en-US" sz="2000">
                <a:ea typeface="ＭＳ Ｐゴシック" charset="-128"/>
              </a:rPr>
              <a:t>As discussed earlier, explicit expressions in frequency domain can be developed for the voltage and current responses at each end of the line. The expressions for the voltage are reproduced here for convenience:</a:t>
            </a:r>
          </a:p>
          <a:p>
            <a:pPr eaLnBrk="1" hangingPunct="1"/>
            <a:endParaRPr lang="fr-CH" altLang="en-US" sz="2000">
              <a:ea typeface="ＭＳ Ｐゴシック" charset="-128"/>
            </a:endParaRPr>
          </a:p>
          <a:p>
            <a:pPr eaLnBrk="1" hangingPunct="1"/>
            <a:endParaRPr lang="fr-CH" altLang="en-US" sz="2000">
              <a:ea typeface="ＭＳ Ｐゴシック" charset="-128"/>
            </a:endParaRPr>
          </a:p>
          <a:p>
            <a:pPr eaLnBrk="1" hangingPunct="1"/>
            <a:endParaRPr lang="en-US" altLang="en-US" sz="2000">
              <a:ea typeface="ＭＳ Ｐゴシック" charset="-128"/>
            </a:endParaRPr>
          </a:p>
          <a:p>
            <a:pPr eaLnBrk="1" hangingPunct="1"/>
            <a:endParaRPr lang="en-US" altLang="en-US" sz="2000">
              <a:ea typeface="ＭＳ Ｐゴシック" charset="-128"/>
            </a:endParaRPr>
          </a:p>
        </p:txBody>
      </p:sp>
      <p:sp>
        <p:nvSpPr>
          <p:cNvPr id="26627" name="Rectangle 4"/>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26628" name="Rectangle 5"/>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26629" name="Rectangle 6"/>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26630" name="Rectangle 7"/>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26631" name="Rectangle 8"/>
          <p:cNvSpPr>
            <a:spLocks noChangeArrowheads="1"/>
          </p:cNvSpPr>
          <p:nvPr/>
        </p:nvSpPr>
        <p:spPr bwMode="auto">
          <a:xfrm>
            <a:off x="0" y="3319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889865" name="Object 9"/>
          <p:cNvGraphicFramePr>
            <a:graphicFrameLocks noGrp="1" noChangeAspect="1"/>
          </p:cNvGraphicFramePr>
          <p:nvPr>
            <p:ph sz="half" idx="2"/>
          </p:nvPr>
        </p:nvGraphicFramePr>
        <p:xfrm>
          <a:off x="3748088" y="2122488"/>
          <a:ext cx="5233987" cy="1755775"/>
        </p:xfrm>
        <a:graphic>
          <a:graphicData uri="http://schemas.openxmlformats.org/presentationml/2006/ole">
            <mc:AlternateContent xmlns:mc="http://schemas.openxmlformats.org/markup-compatibility/2006">
              <mc:Choice xmlns:v="urn:schemas-microsoft-com:vml" Requires="v">
                <p:oleObj name="Picture" r:id="rId3" imgW="3368040" imgH="1130808" progId="Word.Picture.8">
                  <p:embed/>
                </p:oleObj>
              </mc:Choice>
              <mc:Fallback>
                <p:oleObj name="Picture" r:id="rId3" imgW="3368040" imgH="1130808" progId="Word.Picture.8">
                  <p:embed/>
                  <p:pic>
                    <p:nvPicPr>
                      <p:cNvPr id="889865" name="Object 9"/>
                      <p:cNvPicPr>
                        <a:picLocks noChangeAspect="1" noChangeArrowheads="1"/>
                      </p:cNvPicPr>
                      <p:nvPr/>
                    </p:nvPicPr>
                    <p:blipFill>
                      <a:blip r:embed="rId4">
                        <a:extLst>
                          <a:ext uri="{28A0092B-C50C-407E-A947-70E740481C1C}">
                            <a14:useLocalDpi xmlns:a14="http://schemas.microsoft.com/office/drawing/2010/main" val="0"/>
                          </a:ext>
                        </a:extLst>
                      </a:blip>
                      <a:srcRect t="-2261"/>
                      <a:stretch>
                        <a:fillRect/>
                      </a:stretch>
                    </p:blipFill>
                    <p:spPr bwMode="auto">
                      <a:xfrm>
                        <a:off x="3748088" y="2122488"/>
                        <a:ext cx="5233987" cy="1755775"/>
                      </a:xfrm>
                      <a:prstGeom prst="rect">
                        <a:avLst/>
                      </a:prstGeom>
                      <a:solidFill>
                        <a:schemeClr val="bg1"/>
                      </a:solidFill>
                      <a:ln w="28575">
                        <a:solidFill>
                          <a:srgbClr val="FF0000"/>
                        </a:solidFill>
                        <a:miter lim="800000"/>
                        <a:headEnd/>
                        <a:tailEnd/>
                      </a:ln>
                      <a:effectLst>
                        <a:outerShdw dist="107763" dir="2700000" algn="ctr" rotWithShape="0">
                          <a:schemeClr val="bg2">
                            <a:alpha val="50000"/>
                          </a:schemeClr>
                        </a:outerShdw>
                      </a:effectLst>
                    </p:spPr>
                  </p:pic>
                </p:oleObj>
              </mc:Fallback>
            </mc:AlternateContent>
          </a:graphicData>
        </a:graphic>
      </p:graphicFrame>
      <p:sp>
        <p:nvSpPr>
          <p:cNvPr id="889866" name="Rectangle 10"/>
          <p:cNvSpPr>
            <a:spLocks noChangeArrowheads="1"/>
          </p:cNvSpPr>
          <p:nvPr/>
        </p:nvSpPr>
        <p:spPr bwMode="auto">
          <a:xfrm>
            <a:off x="525463" y="5110163"/>
            <a:ext cx="904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r>
              <a:rPr lang="en-US" altLang="en-US" sz="2000" i="1">
                <a:solidFill>
                  <a:schemeClr val="tx1"/>
                </a:solidFill>
              </a:rPr>
              <a:t>V</a:t>
            </a:r>
            <a:r>
              <a:rPr lang="en-US" altLang="en-US" sz="2000">
                <a:solidFill>
                  <a:schemeClr val="tx1"/>
                </a:solidFill>
              </a:rPr>
              <a:t>(0) = </a:t>
            </a:r>
          </a:p>
        </p:txBody>
      </p:sp>
      <p:graphicFrame>
        <p:nvGraphicFramePr>
          <p:cNvPr id="889867" name="Object 11"/>
          <p:cNvGraphicFramePr>
            <a:graphicFrameLocks noChangeAspect="1"/>
          </p:cNvGraphicFramePr>
          <p:nvPr/>
        </p:nvGraphicFramePr>
        <p:xfrm>
          <a:off x="1395413" y="4903788"/>
          <a:ext cx="1628775" cy="796925"/>
        </p:xfrm>
        <a:graphic>
          <a:graphicData uri="http://schemas.openxmlformats.org/presentationml/2006/ole">
            <mc:AlternateContent xmlns:mc="http://schemas.openxmlformats.org/markup-compatibility/2006">
              <mc:Choice xmlns:v="urn:schemas-microsoft-com:vml" Requires="v">
                <p:oleObj name="Equation" r:id="rId5" imgW="1041400" imgH="508000" progId="Equation.3">
                  <p:embed/>
                </p:oleObj>
              </mc:Choice>
              <mc:Fallback>
                <p:oleObj name="Equation" r:id="rId5" imgW="1041400" imgH="508000" progId="Equation.3">
                  <p:embed/>
                  <p:pic>
                    <p:nvPicPr>
                      <p:cNvPr id="889867"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5413" y="4903788"/>
                        <a:ext cx="1628775"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89868" name="Rectangle 12"/>
          <p:cNvSpPr>
            <a:spLocks noChangeArrowheads="1"/>
          </p:cNvSpPr>
          <p:nvPr/>
        </p:nvSpPr>
        <p:spPr bwMode="auto">
          <a:xfrm>
            <a:off x="2947988" y="5084763"/>
            <a:ext cx="54308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457200" algn="l"/>
                <a:tab pos="914400" algn="l"/>
                <a:tab pos="1371600" algn="l"/>
                <a:tab pos="1828800" algn="l"/>
                <a:tab pos="2286000" algn="l"/>
                <a:tab pos="2743200" algn="l"/>
                <a:tab pos="3200400" algn="l"/>
                <a:tab pos="4057650" algn="l"/>
                <a:tab pos="4749800" algn="l"/>
                <a:tab pos="5448300" algn="l"/>
                <a:tab pos="5943600" algn="r"/>
              </a:tabLst>
              <a:defRPr sz="2400">
                <a:solidFill>
                  <a:schemeClr val="folHlink"/>
                </a:solidFill>
                <a:latin typeface="Times New Roman" charset="0"/>
                <a:ea typeface="ＭＳ Ｐゴシック" charset="-128"/>
              </a:defRPr>
            </a:lvl1pPr>
            <a:lvl2pPr marL="742950" indent="-285750">
              <a:tabLst>
                <a:tab pos="457200" algn="l"/>
                <a:tab pos="914400" algn="l"/>
                <a:tab pos="1371600" algn="l"/>
                <a:tab pos="1828800" algn="l"/>
                <a:tab pos="2286000" algn="l"/>
                <a:tab pos="2743200" algn="l"/>
                <a:tab pos="3200400" algn="l"/>
                <a:tab pos="4057650" algn="l"/>
                <a:tab pos="4749800" algn="l"/>
                <a:tab pos="5448300" algn="l"/>
                <a:tab pos="5943600" algn="r"/>
              </a:tabLst>
              <a:defRPr sz="2400">
                <a:solidFill>
                  <a:schemeClr val="folHlink"/>
                </a:solidFill>
                <a:latin typeface="Times New Roman" charset="0"/>
                <a:ea typeface="ＭＳ Ｐゴシック" charset="-128"/>
              </a:defRPr>
            </a:lvl2pPr>
            <a:lvl3pPr marL="1143000" indent="-228600">
              <a:tabLst>
                <a:tab pos="457200" algn="l"/>
                <a:tab pos="914400" algn="l"/>
                <a:tab pos="1371600" algn="l"/>
                <a:tab pos="1828800" algn="l"/>
                <a:tab pos="2286000" algn="l"/>
                <a:tab pos="2743200" algn="l"/>
                <a:tab pos="3200400" algn="l"/>
                <a:tab pos="4057650" algn="l"/>
                <a:tab pos="4749800" algn="l"/>
                <a:tab pos="5448300" algn="l"/>
                <a:tab pos="5943600" algn="r"/>
              </a:tabLst>
              <a:defRPr sz="2400">
                <a:solidFill>
                  <a:schemeClr val="folHlink"/>
                </a:solidFill>
                <a:latin typeface="Times New Roman" charset="0"/>
                <a:ea typeface="ＭＳ Ｐゴシック" charset="-128"/>
              </a:defRPr>
            </a:lvl3pPr>
            <a:lvl4pPr marL="1600200" indent="-228600">
              <a:tabLst>
                <a:tab pos="457200" algn="l"/>
                <a:tab pos="914400" algn="l"/>
                <a:tab pos="1371600" algn="l"/>
                <a:tab pos="1828800" algn="l"/>
                <a:tab pos="2286000" algn="l"/>
                <a:tab pos="2743200" algn="l"/>
                <a:tab pos="3200400" algn="l"/>
                <a:tab pos="4057650" algn="l"/>
                <a:tab pos="4749800" algn="l"/>
                <a:tab pos="5448300" algn="l"/>
                <a:tab pos="5943600" algn="r"/>
              </a:tabLst>
              <a:defRPr sz="2400">
                <a:solidFill>
                  <a:schemeClr val="folHlink"/>
                </a:solidFill>
                <a:latin typeface="Times New Roman" charset="0"/>
                <a:ea typeface="ＭＳ Ｐゴシック" charset="-128"/>
              </a:defRPr>
            </a:lvl4pPr>
            <a:lvl5pPr marL="2057400" indent="-228600">
              <a:tabLst>
                <a:tab pos="457200" algn="l"/>
                <a:tab pos="914400" algn="l"/>
                <a:tab pos="1371600" algn="l"/>
                <a:tab pos="1828800" algn="l"/>
                <a:tab pos="2286000" algn="l"/>
                <a:tab pos="2743200" algn="l"/>
                <a:tab pos="3200400" algn="l"/>
                <a:tab pos="4057650" algn="l"/>
                <a:tab pos="4749800" algn="l"/>
                <a:tab pos="5448300" algn="l"/>
                <a:tab pos="5943600" algn="r"/>
              </a:tabLst>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tabLst>
                <a:tab pos="457200" algn="l"/>
                <a:tab pos="914400" algn="l"/>
                <a:tab pos="1371600" algn="l"/>
                <a:tab pos="1828800" algn="l"/>
                <a:tab pos="2286000" algn="l"/>
                <a:tab pos="2743200" algn="l"/>
                <a:tab pos="3200400" algn="l"/>
                <a:tab pos="4057650" algn="l"/>
                <a:tab pos="4749800" algn="l"/>
                <a:tab pos="5448300" algn="l"/>
                <a:tab pos="5943600" algn="r"/>
              </a:tabLs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tabLst>
                <a:tab pos="457200" algn="l"/>
                <a:tab pos="914400" algn="l"/>
                <a:tab pos="1371600" algn="l"/>
                <a:tab pos="1828800" algn="l"/>
                <a:tab pos="2286000" algn="l"/>
                <a:tab pos="2743200" algn="l"/>
                <a:tab pos="3200400" algn="l"/>
                <a:tab pos="4057650" algn="l"/>
                <a:tab pos="4749800" algn="l"/>
                <a:tab pos="5448300" algn="l"/>
                <a:tab pos="5943600" algn="r"/>
              </a:tabLs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tabLst>
                <a:tab pos="457200" algn="l"/>
                <a:tab pos="914400" algn="l"/>
                <a:tab pos="1371600" algn="l"/>
                <a:tab pos="1828800" algn="l"/>
                <a:tab pos="2286000" algn="l"/>
                <a:tab pos="2743200" algn="l"/>
                <a:tab pos="3200400" algn="l"/>
                <a:tab pos="4057650" algn="l"/>
                <a:tab pos="4749800" algn="l"/>
                <a:tab pos="5448300" algn="l"/>
                <a:tab pos="5943600" algn="r"/>
              </a:tabLs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tabLst>
                <a:tab pos="457200" algn="l"/>
                <a:tab pos="914400" algn="l"/>
                <a:tab pos="1371600" algn="l"/>
                <a:tab pos="1828800" algn="l"/>
                <a:tab pos="2286000" algn="l"/>
                <a:tab pos="2743200" algn="l"/>
                <a:tab pos="3200400" algn="l"/>
                <a:tab pos="4057650" algn="l"/>
                <a:tab pos="4749800" algn="l"/>
                <a:tab pos="5448300" algn="l"/>
                <a:tab pos="5943600" algn="r"/>
              </a:tabLst>
              <a:defRPr sz="2400">
                <a:solidFill>
                  <a:schemeClr val="folHlink"/>
                </a:solidFill>
                <a:latin typeface="Times New Roman" charset="0"/>
                <a:ea typeface="ＭＳ Ｐゴシック" charset="-128"/>
              </a:defRPr>
            </a:lvl9pPr>
          </a:lstStyle>
          <a:p>
            <a:r>
              <a:rPr lang="en-US" altLang="en-US" sz="2000">
                <a:solidFill>
                  <a:schemeClr val="tx1"/>
                </a:solidFill>
              </a:rPr>
              <a:t> [- (</a:t>
            </a:r>
            <a:r>
              <a:rPr lang="en-US" altLang="en-US" sz="2000" i="1">
                <a:solidFill>
                  <a:schemeClr val="tx1"/>
                </a:solidFill>
              </a:rPr>
              <a:t>e</a:t>
            </a:r>
            <a:r>
              <a:rPr lang="en-US" altLang="en-US" sz="2000" baseline="20000">
                <a:solidFill>
                  <a:schemeClr val="tx1"/>
                </a:solidFill>
                <a:latin typeface="Symbol" charset="2"/>
              </a:rPr>
              <a:t>𝛾(</a:t>
            </a:r>
            <a:r>
              <a:rPr lang="en-US" altLang="en-US" sz="2000" i="1" baseline="20000">
                <a:solidFill>
                  <a:schemeClr val="tx1"/>
                </a:solidFill>
              </a:rPr>
              <a:t>L</a:t>
            </a:r>
            <a:r>
              <a:rPr lang="en-US" altLang="en-US" sz="2000" baseline="20000">
                <a:solidFill>
                  <a:schemeClr val="tx1"/>
                </a:solidFill>
              </a:rPr>
              <a:t>-</a:t>
            </a:r>
            <a:r>
              <a:rPr lang="en-US" altLang="en-US" sz="2000" i="1" baseline="20000">
                <a:solidFill>
                  <a:schemeClr val="tx1"/>
                </a:solidFill>
              </a:rPr>
              <a:t>xs</a:t>
            </a:r>
            <a:r>
              <a:rPr lang="en-US" altLang="en-US" sz="2000" baseline="20000">
                <a:solidFill>
                  <a:schemeClr val="tx1"/>
                </a:solidFill>
              </a:rPr>
              <a:t>) </a:t>
            </a:r>
            <a:r>
              <a:rPr lang="en-US" altLang="en-US" sz="2000">
                <a:solidFill>
                  <a:schemeClr val="tx1"/>
                </a:solidFill>
              </a:rPr>
              <a:t>- </a:t>
            </a:r>
            <a:r>
              <a:rPr lang="en-US" altLang="en-US" sz="2000" i="1">
                <a:solidFill>
                  <a:schemeClr val="tx1"/>
                </a:solidFill>
                <a:latin typeface="Symbol" charset="2"/>
              </a:rPr>
              <a:t>ρ</a:t>
            </a:r>
            <a:r>
              <a:rPr lang="en-US" altLang="en-US" sz="2000" baseline="-18000">
                <a:solidFill>
                  <a:schemeClr val="tx1"/>
                </a:solidFill>
              </a:rPr>
              <a:t>2</a:t>
            </a:r>
            <a:r>
              <a:rPr lang="en-US" altLang="en-US" sz="2000" i="1">
                <a:solidFill>
                  <a:schemeClr val="tx1"/>
                </a:solidFill>
              </a:rPr>
              <a:t>e</a:t>
            </a:r>
            <a:r>
              <a:rPr lang="en-US" altLang="en-US" sz="2000" i="1" baseline="20000">
                <a:solidFill>
                  <a:schemeClr val="tx1"/>
                </a:solidFill>
              </a:rPr>
              <a:t>-</a:t>
            </a:r>
            <a:r>
              <a:rPr lang="en-US" altLang="en-US" sz="2000" baseline="20000">
                <a:solidFill>
                  <a:schemeClr val="tx1"/>
                </a:solidFill>
                <a:latin typeface="Symbol" charset="2"/>
              </a:rPr>
              <a:t>𝛾</a:t>
            </a:r>
            <a:r>
              <a:rPr lang="en-US" altLang="en-US" sz="2000" i="1" baseline="20000">
                <a:solidFill>
                  <a:schemeClr val="tx1"/>
                </a:solidFill>
              </a:rPr>
              <a:t>(L-xs)</a:t>
            </a:r>
            <a:r>
              <a:rPr lang="en-US" altLang="en-US" sz="2000">
                <a:solidFill>
                  <a:schemeClr val="tx1"/>
                </a:solidFill>
              </a:rPr>
              <a:t>)</a:t>
            </a:r>
            <a:r>
              <a:rPr lang="en-US" altLang="en-US" sz="2000" i="1">
                <a:solidFill>
                  <a:schemeClr val="tx1"/>
                </a:solidFill>
              </a:rPr>
              <a:t>V</a:t>
            </a:r>
            <a:r>
              <a:rPr lang="en-US" altLang="en-US" sz="2000" baseline="-18000">
                <a:solidFill>
                  <a:schemeClr val="tx1"/>
                </a:solidFill>
              </a:rPr>
              <a:t>o</a:t>
            </a:r>
            <a:r>
              <a:rPr lang="en-US" altLang="en-US" sz="2000">
                <a:solidFill>
                  <a:schemeClr val="tx1"/>
                </a:solidFill>
              </a:rPr>
              <a:t> </a:t>
            </a:r>
            <a:r>
              <a:rPr lang="it-IT" altLang="en-US" sz="2000">
                <a:solidFill>
                  <a:schemeClr val="tx1"/>
                </a:solidFill>
              </a:rPr>
              <a:t>+ (e</a:t>
            </a:r>
            <a:r>
              <a:rPr lang="en-US" altLang="en-US" sz="2000" baseline="20000">
                <a:solidFill>
                  <a:schemeClr val="tx1"/>
                </a:solidFill>
                <a:latin typeface="Symbol" charset="2"/>
              </a:rPr>
              <a:t>𝛾</a:t>
            </a:r>
            <a:r>
              <a:rPr lang="en-US" altLang="en-US" sz="2000" i="1" baseline="20000">
                <a:solidFill>
                  <a:schemeClr val="tx1"/>
                </a:solidFill>
              </a:rPr>
              <a:t>(</a:t>
            </a:r>
            <a:r>
              <a:rPr lang="it-IT" altLang="en-US" sz="2000" i="1" baseline="20000">
                <a:solidFill>
                  <a:schemeClr val="tx1"/>
                </a:solidFill>
              </a:rPr>
              <a:t>L-xs)</a:t>
            </a:r>
            <a:r>
              <a:rPr lang="it-IT" altLang="en-US" sz="2000">
                <a:solidFill>
                  <a:schemeClr val="tx1"/>
                </a:solidFill>
              </a:rPr>
              <a:t> + </a:t>
            </a:r>
            <a:r>
              <a:rPr lang="en-US" altLang="en-US" sz="2000" i="1">
                <a:solidFill>
                  <a:schemeClr val="tx1"/>
                </a:solidFill>
                <a:latin typeface="Symbol" charset="2"/>
              </a:rPr>
              <a:t>ρ</a:t>
            </a:r>
            <a:r>
              <a:rPr lang="it-IT" altLang="en-US" sz="2000" baseline="-18000">
                <a:solidFill>
                  <a:schemeClr val="tx1"/>
                </a:solidFill>
              </a:rPr>
              <a:t>2</a:t>
            </a:r>
            <a:r>
              <a:rPr lang="it-IT" altLang="en-US" sz="2000">
                <a:solidFill>
                  <a:schemeClr val="tx1"/>
                </a:solidFill>
              </a:rPr>
              <a:t>e</a:t>
            </a:r>
            <a:r>
              <a:rPr lang="it-IT" altLang="en-US" sz="2000" baseline="20000">
                <a:solidFill>
                  <a:schemeClr val="tx1"/>
                </a:solidFill>
              </a:rPr>
              <a:t>-</a:t>
            </a:r>
            <a:r>
              <a:rPr lang="en-US" altLang="en-US" sz="2000" baseline="20000">
                <a:solidFill>
                  <a:schemeClr val="tx1"/>
                </a:solidFill>
                <a:latin typeface="Symbol" charset="2"/>
              </a:rPr>
              <a:t>𝛾(</a:t>
            </a:r>
            <a:r>
              <a:rPr lang="en-US" altLang="en-US" sz="2000" i="1" baseline="20000">
                <a:solidFill>
                  <a:schemeClr val="tx1"/>
                </a:solidFill>
              </a:rPr>
              <a:t>L</a:t>
            </a:r>
            <a:r>
              <a:rPr lang="it-IT" altLang="en-US" sz="2000" baseline="20000">
                <a:solidFill>
                  <a:schemeClr val="tx1"/>
                </a:solidFill>
              </a:rPr>
              <a:t>-</a:t>
            </a:r>
            <a:r>
              <a:rPr lang="it-IT" altLang="en-US" sz="2000" i="1" baseline="20000">
                <a:solidFill>
                  <a:schemeClr val="tx1"/>
                </a:solidFill>
              </a:rPr>
              <a:t>xs</a:t>
            </a:r>
            <a:r>
              <a:rPr lang="it-IT" altLang="en-US" sz="2000" baseline="20000">
                <a:solidFill>
                  <a:schemeClr val="tx1"/>
                </a:solidFill>
              </a:rPr>
              <a:t>)</a:t>
            </a:r>
            <a:r>
              <a:rPr lang="it-IT" altLang="en-US" sz="2000">
                <a:solidFill>
                  <a:schemeClr val="tx1"/>
                </a:solidFill>
              </a:rPr>
              <a:t>)</a:t>
            </a:r>
            <a:r>
              <a:rPr lang="it-IT" altLang="en-US" sz="2000" i="1">
                <a:solidFill>
                  <a:schemeClr val="tx1"/>
                </a:solidFill>
              </a:rPr>
              <a:t>Z</a:t>
            </a:r>
            <a:r>
              <a:rPr lang="it-IT" altLang="en-US" sz="2000" baseline="-18000">
                <a:solidFill>
                  <a:schemeClr val="tx1"/>
                </a:solidFill>
              </a:rPr>
              <a:t>c</a:t>
            </a:r>
            <a:r>
              <a:rPr lang="it-IT" altLang="en-US" sz="2000" i="1">
                <a:solidFill>
                  <a:schemeClr val="tx1"/>
                </a:solidFill>
              </a:rPr>
              <a:t>I</a:t>
            </a:r>
            <a:r>
              <a:rPr lang="it-IT" altLang="en-US" sz="2000" baseline="-18000">
                <a:solidFill>
                  <a:schemeClr val="tx1"/>
                </a:solidFill>
              </a:rPr>
              <a:t>o</a:t>
            </a:r>
            <a:r>
              <a:rPr lang="it-IT" altLang="en-US" sz="2000">
                <a:solidFill>
                  <a:schemeClr val="tx1"/>
                </a:solidFill>
              </a:rPr>
              <a:t>]</a:t>
            </a:r>
            <a:r>
              <a:rPr lang="en-US" altLang="en-US" sz="2000">
                <a:solidFill>
                  <a:schemeClr val="tx1"/>
                </a:solidFill>
              </a:rPr>
              <a:t> </a:t>
            </a:r>
          </a:p>
        </p:txBody>
      </p:sp>
      <p:sp>
        <p:nvSpPr>
          <p:cNvPr id="889869" name="Rectangle 13"/>
          <p:cNvSpPr>
            <a:spLocks noChangeArrowheads="1"/>
          </p:cNvSpPr>
          <p:nvPr/>
        </p:nvSpPr>
        <p:spPr bwMode="auto">
          <a:xfrm>
            <a:off x="550863" y="5846763"/>
            <a:ext cx="919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r>
              <a:rPr lang="en-US" altLang="en-US" sz="2000" i="1">
                <a:solidFill>
                  <a:schemeClr val="tx1"/>
                </a:solidFill>
              </a:rPr>
              <a:t>V</a:t>
            </a:r>
            <a:r>
              <a:rPr lang="en-US" altLang="en-US" sz="2000">
                <a:solidFill>
                  <a:schemeClr val="tx1"/>
                </a:solidFill>
              </a:rPr>
              <a:t>(</a:t>
            </a:r>
            <a:r>
              <a:rPr lang="en-US" altLang="en-US" sz="2000" i="1">
                <a:solidFill>
                  <a:schemeClr val="tx1"/>
                </a:solidFill>
              </a:rPr>
              <a:t>L</a:t>
            </a:r>
            <a:r>
              <a:rPr lang="en-US" altLang="en-US" sz="2000">
                <a:solidFill>
                  <a:schemeClr val="tx1"/>
                </a:solidFill>
              </a:rPr>
              <a:t>) = </a:t>
            </a:r>
          </a:p>
        </p:txBody>
      </p:sp>
      <p:graphicFrame>
        <p:nvGraphicFramePr>
          <p:cNvPr id="889870" name="Object 14"/>
          <p:cNvGraphicFramePr>
            <a:graphicFrameLocks noChangeAspect="1"/>
          </p:cNvGraphicFramePr>
          <p:nvPr/>
        </p:nvGraphicFramePr>
        <p:xfrm>
          <a:off x="1420813" y="5653088"/>
          <a:ext cx="1612900" cy="788987"/>
        </p:xfrm>
        <a:graphic>
          <a:graphicData uri="http://schemas.openxmlformats.org/presentationml/2006/ole">
            <mc:AlternateContent xmlns:mc="http://schemas.openxmlformats.org/markup-compatibility/2006">
              <mc:Choice xmlns:v="urn:schemas-microsoft-com:vml" Requires="v">
                <p:oleObj name="Equation" r:id="rId7" imgW="1041400" imgH="508000" progId="Equation.3">
                  <p:embed/>
                </p:oleObj>
              </mc:Choice>
              <mc:Fallback>
                <p:oleObj name="Equation" r:id="rId7" imgW="1041400" imgH="508000" progId="Equation.3">
                  <p:embed/>
                  <p:pic>
                    <p:nvPicPr>
                      <p:cNvPr id="889870" name="Object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20813" y="5653088"/>
                        <a:ext cx="1612900"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89871" name="Rectangle 15"/>
          <p:cNvSpPr>
            <a:spLocks noChangeArrowheads="1"/>
          </p:cNvSpPr>
          <p:nvPr/>
        </p:nvSpPr>
        <p:spPr bwMode="auto">
          <a:xfrm>
            <a:off x="2947988" y="5795963"/>
            <a:ext cx="4352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457200" algn="l"/>
                <a:tab pos="914400" algn="l"/>
                <a:tab pos="1371600" algn="l"/>
                <a:tab pos="1828800" algn="l"/>
                <a:tab pos="2286000" algn="l"/>
                <a:tab pos="2743200" algn="l"/>
                <a:tab pos="3200400" algn="l"/>
                <a:tab pos="4057650" algn="l"/>
                <a:tab pos="4749800" algn="l"/>
                <a:tab pos="5448300" algn="l"/>
                <a:tab pos="5943600" algn="r"/>
              </a:tabLst>
              <a:defRPr sz="2400">
                <a:solidFill>
                  <a:schemeClr val="folHlink"/>
                </a:solidFill>
                <a:latin typeface="Times New Roman" charset="0"/>
                <a:ea typeface="ＭＳ Ｐゴシック" charset="-128"/>
              </a:defRPr>
            </a:lvl1pPr>
            <a:lvl2pPr marL="742950" indent="-285750">
              <a:tabLst>
                <a:tab pos="457200" algn="l"/>
                <a:tab pos="914400" algn="l"/>
                <a:tab pos="1371600" algn="l"/>
                <a:tab pos="1828800" algn="l"/>
                <a:tab pos="2286000" algn="l"/>
                <a:tab pos="2743200" algn="l"/>
                <a:tab pos="3200400" algn="l"/>
                <a:tab pos="4057650" algn="l"/>
                <a:tab pos="4749800" algn="l"/>
                <a:tab pos="5448300" algn="l"/>
                <a:tab pos="5943600" algn="r"/>
              </a:tabLst>
              <a:defRPr sz="2400">
                <a:solidFill>
                  <a:schemeClr val="folHlink"/>
                </a:solidFill>
                <a:latin typeface="Times New Roman" charset="0"/>
                <a:ea typeface="ＭＳ Ｐゴシック" charset="-128"/>
              </a:defRPr>
            </a:lvl2pPr>
            <a:lvl3pPr marL="1143000" indent="-228600">
              <a:tabLst>
                <a:tab pos="457200" algn="l"/>
                <a:tab pos="914400" algn="l"/>
                <a:tab pos="1371600" algn="l"/>
                <a:tab pos="1828800" algn="l"/>
                <a:tab pos="2286000" algn="l"/>
                <a:tab pos="2743200" algn="l"/>
                <a:tab pos="3200400" algn="l"/>
                <a:tab pos="4057650" algn="l"/>
                <a:tab pos="4749800" algn="l"/>
                <a:tab pos="5448300" algn="l"/>
                <a:tab pos="5943600" algn="r"/>
              </a:tabLst>
              <a:defRPr sz="2400">
                <a:solidFill>
                  <a:schemeClr val="folHlink"/>
                </a:solidFill>
                <a:latin typeface="Times New Roman" charset="0"/>
                <a:ea typeface="ＭＳ Ｐゴシック" charset="-128"/>
              </a:defRPr>
            </a:lvl3pPr>
            <a:lvl4pPr marL="1600200" indent="-228600">
              <a:tabLst>
                <a:tab pos="457200" algn="l"/>
                <a:tab pos="914400" algn="l"/>
                <a:tab pos="1371600" algn="l"/>
                <a:tab pos="1828800" algn="l"/>
                <a:tab pos="2286000" algn="l"/>
                <a:tab pos="2743200" algn="l"/>
                <a:tab pos="3200400" algn="l"/>
                <a:tab pos="4057650" algn="l"/>
                <a:tab pos="4749800" algn="l"/>
                <a:tab pos="5448300" algn="l"/>
                <a:tab pos="5943600" algn="r"/>
              </a:tabLst>
              <a:defRPr sz="2400">
                <a:solidFill>
                  <a:schemeClr val="folHlink"/>
                </a:solidFill>
                <a:latin typeface="Times New Roman" charset="0"/>
                <a:ea typeface="ＭＳ Ｐゴシック" charset="-128"/>
              </a:defRPr>
            </a:lvl4pPr>
            <a:lvl5pPr marL="2057400" indent="-228600">
              <a:tabLst>
                <a:tab pos="457200" algn="l"/>
                <a:tab pos="914400" algn="l"/>
                <a:tab pos="1371600" algn="l"/>
                <a:tab pos="1828800" algn="l"/>
                <a:tab pos="2286000" algn="l"/>
                <a:tab pos="2743200" algn="l"/>
                <a:tab pos="3200400" algn="l"/>
                <a:tab pos="4057650" algn="l"/>
                <a:tab pos="4749800" algn="l"/>
                <a:tab pos="5448300" algn="l"/>
                <a:tab pos="5943600" algn="r"/>
              </a:tabLst>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tabLst>
                <a:tab pos="457200" algn="l"/>
                <a:tab pos="914400" algn="l"/>
                <a:tab pos="1371600" algn="l"/>
                <a:tab pos="1828800" algn="l"/>
                <a:tab pos="2286000" algn="l"/>
                <a:tab pos="2743200" algn="l"/>
                <a:tab pos="3200400" algn="l"/>
                <a:tab pos="4057650" algn="l"/>
                <a:tab pos="4749800" algn="l"/>
                <a:tab pos="5448300" algn="l"/>
                <a:tab pos="5943600" algn="r"/>
              </a:tabLs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tabLst>
                <a:tab pos="457200" algn="l"/>
                <a:tab pos="914400" algn="l"/>
                <a:tab pos="1371600" algn="l"/>
                <a:tab pos="1828800" algn="l"/>
                <a:tab pos="2286000" algn="l"/>
                <a:tab pos="2743200" algn="l"/>
                <a:tab pos="3200400" algn="l"/>
                <a:tab pos="4057650" algn="l"/>
                <a:tab pos="4749800" algn="l"/>
                <a:tab pos="5448300" algn="l"/>
                <a:tab pos="5943600" algn="r"/>
              </a:tabLs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tabLst>
                <a:tab pos="457200" algn="l"/>
                <a:tab pos="914400" algn="l"/>
                <a:tab pos="1371600" algn="l"/>
                <a:tab pos="1828800" algn="l"/>
                <a:tab pos="2286000" algn="l"/>
                <a:tab pos="2743200" algn="l"/>
                <a:tab pos="3200400" algn="l"/>
                <a:tab pos="4057650" algn="l"/>
                <a:tab pos="4749800" algn="l"/>
                <a:tab pos="5448300" algn="l"/>
                <a:tab pos="5943600" algn="r"/>
              </a:tabLs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tabLst>
                <a:tab pos="457200" algn="l"/>
                <a:tab pos="914400" algn="l"/>
                <a:tab pos="1371600" algn="l"/>
                <a:tab pos="1828800" algn="l"/>
                <a:tab pos="2286000" algn="l"/>
                <a:tab pos="2743200" algn="l"/>
                <a:tab pos="3200400" algn="l"/>
                <a:tab pos="4057650" algn="l"/>
                <a:tab pos="4749800" algn="l"/>
                <a:tab pos="5448300" algn="l"/>
                <a:tab pos="5943600" algn="r"/>
              </a:tabLst>
              <a:defRPr sz="2400">
                <a:solidFill>
                  <a:schemeClr val="folHlink"/>
                </a:solidFill>
                <a:latin typeface="Times New Roman" charset="0"/>
                <a:ea typeface="ＭＳ Ｐゴシック" charset="-128"/>
              </a:defRPr>
            </a:lvl9pPr>
          </a:lstStyle>
          <a:p>
            <a:r>
              <a:rPr lang="en-US" altLang="en-US" sz="2000">
                <a:solidFill>
                  <a:schemeClr val="tx1"/>
                </a:solidFill>
              </a:rPr>
              <a:t> [ (</a:t>
            </a:r>
            <a:r>
              <a:rPr lang="en-US" altLang="en-US" sz="2000" i="1">
                <a:solidFill>
                  <a:schemeClr val="tx1"/>
                </a:solidFill>
              </a:rPr>
              <a:t>e</a:t>
            </a:r>
            <a:r>
              <a:rPr lang="en-US" altLang="en-US" sz="2000" baseline="20000">
                <a:solidFill>
                  <a:schemeClr val="tx1"/>
                </a:solidFill>
                <a:latin typeface="Symbol" charset="2"/>
              </a:rPr>
              <a:t>𝛾</a:t>
            </a:r>
            <a:r>
              <a:rPr lang="en-US" altLang="en-US" sz="2000" i="1" baseline="20000">
                <a:solidFill>
                  <a:schemeClr val="tx1"/>
                </a:solidFill>
              </a:rPr>
              <a:t>xs</a:t>
            </a:r>
            <a:r>
              <a:rPr lang="en-US" altLang="en-US" sz="2000" baseline="20000">
                <a:solidFill>
                  <a:schemeClr val="tx1"/>
                </a:solidFill>
              </a:rPr>
              <a:t> </a:t>
            </a:r>
            <a:r>
              <a:rPr lang="en-US" altLang="en-US" sz="2000">
                <a:solidFill>
                  <a:schemeClr val="tx1"/>
                </a:solidFill>
              </a:rPr>
              <a:t>– </a:t>
            </a:r>
            <a:r>
              <a:rPr lang="en-US" altLang="en-US" sz="2000" i="1">
                <a:solidFill>
                  <a:schemeClr val="tx1"/>
                </a:solidFill>
                <a:latin typeface="Symbol" charset="2"/>
              </a:rPr>
              <a:t>ρ</a:t>
            </a:r>
            <a:r>
              <a:rPr lang="en-US" altLang="en-US" sz="2000" baseline="-18000">
                <a:solidFill>
                  <a:schemeClr val="tx1"/>
                </a:solidFill>
              </a:rPr>
              <a:t>1</a:t>
            </a:r>
            <a:r>
              <a:rPr lang="en-US" altLang="en-US" sz="2000" i="1">
                <a:solidFill>
                  <a:schemeClr val="tx1"/>
                </a:solidFill>
              </a:rPr>
              <a:t>e</a:t>
            </a:r>
            <a:r>
              <a:rPr lang="en-US" altLang="en-US" sz="2000" i="1" baseline="20000">
                <a:solidFill>
                  <a:schemeClr val="tx1"/>
                </a:solidFill>
              </a:rPr>
              <a:t>-</a:t>
            </a:r>
            <a:r>
              <a:rPr lang="en-US" altLang="en-US" sz="2000" baseline="20000">
                <a:solidFill>
                  <a:schemeClr val="tx1"/>
                </a:solidFill>
                <a:latin typeface="Symbol" charset="2"/>
              </a:rPr>
              <a:t>𝛾</a:t>
            </a:r>
            <a:r>
              <a:rPr lang="en-US" altLang="en-US" sz="2000" i="1" baseline="20000">
                <a:solidFill>
                  <a:schemeClr val="tx1"/>
                </a:solidFill>
              </a:rPr>
              <a:t>xs</a:t>
            </a:r>
            <a:r>
              <a:rPr lang="en-US" altLang="en-US" sz="2000">
                <a:solidFill>
                  <a:schemeClr val="tx1"/>
                </a:solidFill>
              </a:rPr>
              <a:t>)</a:t>
            </a:r>
            <a:r>
              <a:rPr lang="en-US" altLang="en-US" sz="2000" i="1">
                <a:solidFill>
                  <a:schemeClr val="tx1"/>
                </a:solidFill>
              </a:rPr>
              <a:t>V</a:t>
            </a:r>
            <a:r>
              <a:rPr lang="en-US" altLang="en-US" sz="2000" baseline="-18000">
                <a:solidFill>
                  <a:schemeClr val="tx1"/>
                </a:solidFill>
              </a:rPr>
              <a:t>o</a:t>
            </a:r>
            <a:r>
              <a:rPr lang="en-US" altLang="en-US" sz="2000">
                <a:solidFill>
                  <a:schemeClr val="tx1"/>
                </a:solidFill>
              </a:rPr>
              <a:t> </a:t>
            </a:r>
            <a:r>
              <a:rPr lang="it-IT" altLang="en-US" sz="2000">
                <a:solidFill>
                  <a:schemeClr val="tx1"/>
                </a:solidFill>
              </a:rPr>
              <a:t>+ (e</a:t>
            </a:r>
            <a:r>
              <a:rPr lang="en-US" altLang="en-US" sz="2000" baseline="20000">
                <a:solidFill>
                  <a:schemeClr val="tx1"/>
                </a:solidFill>
                <a:latin typeface="Symbol" charset="2"/>
              </a:rPr>
              <a:t>𝛾</a:t>
            </a:r>
            <a:r>
              <a:rPr lang="it-IT" altLang="en-US" sz="2000" i="1" baseline="20000">
                <a:solidFill>
                  <a:schemeClr val="tx1"/>
                </a:solidFill>
              </a:rPr>
              <a:t>xs</a:t>
            </a:r>
            <a:r>
              <a:rPr lang="it-IT" altLang="en-US" sz="2000">
                <a:solidFill>
                  <a:schemeClr val="tx1"/>
                </a:solidFill>
              </a:rPr>
              <a:t> + </a:t>
            </a:r>
            <a:r>
              <a:rPr lang="en-US" altLang="en-US" sz="2000" i="1">
                <a:solidFill>
                  <a:schemeClr val="tx1"/>
                </a:solidFill>
                <a:latin typeface="Symbol" charset="2"/>
              </a:rPr>
              <a:t>ρ</a:t>
            </a:r>
            <a:r>
              <a:rPr lang="it-IT" altLang="en-US" sz="2000" baseline="-18000">
                <a:solidFill>
                  <a:schemeClr val="tx1"/>
                </a:solidFill>
              </a:rPr>
              <a:t>1</a:t>
            </a:r>
            <a:r>
              <a:rPr lang="it-IT" altLang="en-US" sz="2000">
                <a:solidFill>
                  <a:schemeClr val="tx1"/>
                </a:solidFill>
              </a:rPr>
              <a:t>e</a:t>
            </a:r>
            <a:r>
              <a:rPr lang="it-IT" altLang="en-US" sz="2000" baseline="20000">
                <a:solidFill>
                  <a:schemeClr val="tx1"/>
                </a:solidFill>
              </a:rPr>
              <a:t>-</a:t>
            </a:r>
            <a:r>
              <a:rPr lang="en-US" altLang="en-US" sz="2000" baseline="20000">
                <a:solidFill>
                  <a:schemeClr val="tx1"/>
                </a:solidFill>
                <a:latin typeface="Symbol" charset="2"/>
              </a:rPr>
              <a:t>𝛾</a:t>
            </a:r>
            <a:r>
              <a:rPr lang="it-IT" altLang="en-US" sz="2000" i="1" baseline="20000">
                <a:solidFill>
                  <a:schemeClr val="tx1"/>
                </a:solidFill>
              </a:rPr>
              <a:t>xs</a:t>
            </a:r>
            <a:r>
              <a:rPr lang="it-IT" altLang="en-US" sz="2000">
                <a:solidFill>
                  <a:schemeClr val="tx1"/>
                </a:solidFill>
              </a:rPr>
              <a:t>)</a:t>
            </a:r>
            <a:r>
              <a:rPr lang="it-IT" altLang="en-US" sz="2000" i="1">
                <a:solidFill>
                  <a:schemeClr val="tx1"/>
                </a:solidFill>
              </a:rPr>
              <a:t>Z</a:t>
            </a:r>
            <a:r>
              <a:rPr lang="it-IT" altLang="en-US" sz="2000" baseline="-18000">
                <a:solidFill>
                  <a:schemeClr val="tx1"/>
                </a:solidFill>
              </a:rPr>
              <a:t>c</a:t>
            </a:r>
            <a:r>
              <a:rPr lang="it-IT" altLang="en-US" sz="2000" i="1">
                <a:solidFill>
                  <a:schemeClr val="tx1"/>
                </a:solidFill>
              </a:rPr>
              <a:t>I</a:t>
            </a:r>
            <a:r>
              <a:rPr lang="it-IT" altLang="en-US" sz="2000" baseline="-18000">
                <a:solidFill>
                  <a:schemeClr val="tx1"/>
                </a:solidFill>
              </a:rPr>
              <a:t>o</a:t>
            </a:r>
            <a:r>
              <a:rPr lang="it-IT" altLang="en-US" sz="2000">
                <a:solidFill>
                  <a:schemeClr val="tx1"/>
                </a:solidFill>
              </a:rPr>
              <a:t>]</a:t>
            </a:r>
            <a:r>
              <a:rPr lang="en-US" altLang="en-US" sz="2000">
                <a:solidFill>
                  <a:schemeClr val="tx1"/>
                </a:solidFill>
              </a:rPr>
              <a:t> </a:t>
            </a:r>
          </a:p>
        </p:txBody>
      </p:sp>
      <p:sp>
        <p:nvSpPr>
          <p:cNvPr id="2" name="Rectangle 2">
            <a:extLst>
              <a:ext uri="{FF2B5EF4-FFF2-40B4-BE49-F238E27FC236}">
                <a16:creationId xmlns:a16="http://schemas.microsoft.com/office/drawing/2014/main" id="{5BC5B5F1-31B6-1AAE-3334-34BF07FBEC71}"/>
              </a:ext>
            </a:extLst>
          </p:cNvPr>
          <p:cNvSpPr>
            <a:spLocks noChangeArrowheads="1"/>
          </p:cNvSpPr>
          <p:nvPr/>
        </p:nvSpPr>
        <p:spPr bwMode="auto">
          <a:xfrm>
            <a:off x="0" y="-12019"/>
            <a:ext cx="9144000" cy="1143000"/>
          </a:xfrm>
          <a:prstGeom prst="rect">
            <a:avLst/>
          </a:prstGeom>
          <a:solidFill>
            <a:srgbClr val="4F81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fontAlgn="auto">
              <a:spcBef>
                <a:spcPts val="0"/>
              </a:spcBef>
              <a:spcAft>
                <a:spcPts val="0"/>
              </a:spcAft>
              <a:defRPr/>
            </a:pPr>
            <a:r>
              <a:rPr lang="en-US" sz="3200" kern="0" dirty="0">
                <a:solidFill>
                  <a:sysClr val="window" lastClr="FFFFFF"/>
                </a:solidFill>
                <a:cs typeface="Arial" charset="0"/>
              </a:rPr>
              <a:t>Time Domain Solutions</a:t>
            </a:r>
          </a:p>
          <a:p>
            <a:pPr fontAlgn="auto">
              <a:spcBef>
                <a:spcPts val="0"/>
              </a:spcBef>
              <a:spcAft>
                <a:spcPts val="0"/>
              </a:spcAft>
              <a:defRPr/>
            </a:pPr>
            <a:r>
              <a:rPr lang="en-US" sz="2400" kern="0" dirty="0">
                <a:solidFill>
                  <a:sysClr val="window" lastClr="FFFFFF"/>
                </a:solidFill>
                <a:cs typeface="Arial" charset="0"/>
              </a:rPr>
              <a:t>Analytical transformation from the frequency to time domain</a:t>
            </a:r>
            <a:r>
              <a:rPr lang="en-US" sz="3200" kern="0" dirty="0">
                <a:solidFill>
                  <a:sysClr val="window" lastClr="FFFFFF"/>
                </a:solidFill>
                <a:cs typeface="Arial" charset="0"/>
              </a:rPr>
              <a:t> </a:t>
            </a:r>
          </a:p>
        </p:txBody>
      </p:sp>
    </p:spTree>
  </p:cSld>
  <p:clrMapOvr>
    <a:masterClrMapping/>
  </p:clrMapOvr>
  <p:transition spd="med">
    <p:randomBar dir="vert"/>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89858">
                                            <p:txEl>
                                              <p:pRg st="0" end="0"/>
                                            </p:txEl>
                                          </p:spTgt>
                                        </p:tgtEl>
                                        <p:attrNameLst>
                                          <p:attrName>style.visibility</p:attrName>
                                        </p:attrNameLst>
                                      </p:cBhvr>
                                      <p:to>
                                        <p:strVal val="visible"/>
                                      </p:to>
                                    </p:set>
                                    <p:animEffect transition="in" filter="randombar(horizontal)">
                                      <p:cBhvr>
                                        <p:cTn id="7" dur="500"/>
                                        <p:tgtEl>
                                          <p:spTgt spid="889858">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889865"/>
                                        </p:tgtEl>
                                        <p:attrNameLst>
                                          <p:attrName>style.visibility</p:attrName>
                                        </p:attrNameLst>
                                      </p:cBhvr>
                                      <p:to>
                                        <p:strVal val="visible"/>
                                      </p:to>
                                    </p:set>
                                    <p:animEffect transition="in" filter="randombar(horizontal)">
                                      <p:cBhvr>
                                        <p:cTn id="10" dur="500"/>
                                        <p:tgtEl>
                                          <p:spTgt spid="88986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89858">
                                            <p:txEl>
                                              <p:pRg st="5" end="5"/>
                                            </p:txEl>
                                          </p:spTgt>
                                        </p:tgtEl>
                                        <p:attrNameLst>
                                          <p:attrName>style.visibility</p:attrName>
                                        </p:attrNameLst>
                                      </p:cBhvr>
                                      <p:to>
                                        <p:strVal val="visible"/>
                                      </p:to>
                                    </p:set>
                                    <p:animEffect transition="in" filter="randombar(horizontal)">
                                      <p:cBhvr>
                                        <p:cTn id="15" dur="500"/>
                                        <p:tgtEl>
                                          <p:spTgt spid="889858">
                                            <p:txEl>
                                              <p:pRg st="5" end="5"/>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89866"/>
                                        </p:tgtEl>
                                        <p:attrNameLst>
                                          <p:attrName>style.visibility</p:attrName>
                                        </p:attrNameLst>
                                      </p:cBhvr>
                                      <p:to>
                                        <p:strVal val="visible"/>
                                      </p:to>
                                    </p:set>
                                    <p:animEffect transition="in" filter="randombar(horizontal)">
                                      <p:cBhvr>
                                        <p:cTn id="18" dur="500"/>
                                        <p:tgtEl>
                                          <p:spTgt spid="889866"/>
                                        </p:tgtEl>
                                      </p:cBhvr>
                                    </p:animEffect>
                                  </p:childTnLst>
                                </p:cTn>
                              </p:par>
                              <p:par>
                                <p:cTn id="19" presetID="14" presetClass="entr" presetSubtype="10" fill="hold" nodeType="withEffect">
                                  <p:stCondLst>
                                    <p:cond delay="0"/>
                                  </p:stCondLst>
                                  <p:childTnLst>
                                    <p:set>
                                      <p:cBhvr>
                                        <p:cTn id="20" dur="1" fill="hold">
                                          <p:stCondLst>
                                            <p:cond delay="0"/>
                                          </p:stCondLst>
                                        </p:cTn>
                                        <p:tgtEl>
                                          <p:spTgt spid="889867"/>
                                        </p:tgtEl>
                                        <p:attrNameLst>
                                          <p:attrName>style.visibility</p:attrName>
                                        </p:attrNameLst>
                                      </p:cBhvr>
                                      <p:to>
                                        <p:strVal val="visible"/>
                                      </p:to>
                                    </p:set>
                                    <p:animEffect transition="in" filter="randombar(horizontal)">
                                      <p:cBhvr>
                                        <p:cTn id="21" dur="500"/>
                                        <p:tgtEl>
                                          <p:spTgt spid="88986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889868"/>
                                        </p:tgtEl>
                                        <p:attrNameLst>
                                          <p:attrName>style.visibility</p:attrName>
                                        </p:attrNameLst>
                                      </p:cBhvr>
                                      <p:to>
                                        <p:strVal val="visible"/>
                                      </p:to>
                                    </p:set>
                                    <p:animEffect transition="in" filter="randombar(horizontal)">
                                      <p:cBhvr>
                                        <p:cTn id="24" dur="500"/>
                                        <p:tgtEl>
                                          <p:spTgt spid="889868"/>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889869"/>
                                        </p:tgtEl>
                                        <p:attrNameLst>
                                          <p:attrName>style.visibility</p:attrName>
                                        </p:attrNameLst>
                                      </p:cBhvr>
                                      <p:to>
                                        <p:strVal val="visible"/>
                                      </p:to>
                                    </p:set>
                                    <p:animEffect transition="in" filter="randombar(horizontal)">
                                      <p:cBhvr>
                                        <p:cTn id="27" dur="500"/>
                                        <p:tgtEl>
                                          <p:spTgt spid="889869"/>
                                        </p:tgtEl>
                                      </p:cBhvr>
                                    </p:animEffect>
                                  </p:childTnLst>
                                </p:cTn>
                              </p:par>
                              <p:par>
                                <p:cTn id="28" presetID="14" presetClass="entr" presetSubtype="10" fill="hold" nodeType="withEffect">
                                  <p:stCondLst>
                                    <p:cond delay="0"/>
                                  </p:stCondLst>
                                  <p:childTnLst>
                                    <p:set>
                                      <p:cBhvr>
                                        <p:cTn id="29" dur="1" fill="hold">
                                          <p:stCondLst>
                                            <p:cond delay="0"/>
                                          </p:stCondLst>
                                        </p:cTn>
                                        <p:tgtEl>
                                          <p:spTgt spid="889870"/>
                                        </p:tgtEl>
                                        <p:attrNameLst>
                                          <p:attrName>style.visibility</p:attrName>
                                        </p:attrNameLst>
                                      </p:cBhvr>
                                      <p:to>
                                        <p:strVal val="visible"/>
                                      </p:to>
                                    </p:set>
                                    <p:animEffect transition="in" filter="randombar(horizontal)">
                                      <p:cBhvr>
                                        <p:cTn id="30" dur="500"/>
                                        <p:tgtEl>
                                          <p:spTgt spid="889870"/>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889871"/>
                                        </p:tgtEl>
                                        <p:attrNameLst>
                                          <p:attrName>style.visibility</p:attrName>
                                        </p:attrNameLst>
                                      </p:cBhvr>
                                      <p:to>
                                        <p:strVal val="visible"/>
                                      </p:to>
                                    </p:set>
                                    <p:animEffect transition="in" filter="randombar(horizontal)">
                                      <p:cBhvr>
                                        <p:cTn id="33" dur="500"/>
                                        <p:tgtEl>
                                          <p:spTgt spid="889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9858" grpId="0" build="p"/>
      <p:bldP spid="889866" grpId="0"/>
      <p:bldP spid="889868" grpId="0"/>
      <p:bldP spid="889869" grpId="0"/>
      <p:bldP spid="88987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Rectangle 2"/>
          <p:cNvSpPr>
            <a:spLocks noGrp="1" noChangeArrowheads="1"/>
          </p:cNvSpPr>
          <p:nvPr>
            <p:ph type="body" sz="half" idx="1"/>
          </p:nvPr>
        </p:nvSpPr>
        <p:spPr>
          <a:xfrm>
            <a:off x="571500" y="1130300"/>
            <a:ext cx="8210550" cy="5057775"/>
          </a:xfrm>
        </p:spPr>
        <p:txBody>
          <a:bodyPr/>
          <a:lstStyle/>
          <a:p>
            <a:pPr eaLnBrk="1" hangingPunct="1">
              <a:lnSpc>
                <a:spcPct val="90000"/>
              </a:lnSpc>
            </a:pPr>
            <a:r>
              <a:rPr lang="en-US" altLang="en-US" sz="2000">
                <a:ea typeface="ＭＳ Ｐゴシック" charset="-128"/>
              </a:rPr>
              <a:t>In the most general case, both the propagation constant </a:t>
            </a:r>
            <a:r>
              <a:rPr lang="en-US" altLang="en-US" sz="2000">
                <a:latin typeface="Symbol" charset="2"/>
                <a:ea typeface="ＭＳ Ｐゴシック" charset="-128"/>
              </a:rPr>
              <a:t>γ</a:t>
            </a:r>
            <a:r>
              <a:rPr lang="en-US" altLang="en-US" sz="2000">
                <a:ea typeface="ＭＳ Ｐゴシック" charset="-128"/>
              </a:rPr>
              <a:t> and the reflection coefficients of the line </a:t>
            </a:r>
            <a:r>
              <a:rPr lang="en-US" altLang="en-US" sz="2000">
                <a:latin typeface="Symbol" charset="2"/>
                <a:ea typeface="ＭＳ Ｐゴシック" charset="-128"/>
              </a:rPr>
              <a:t>ρ</a:t>
            </a:r>
            <a:r>
              <a:rPr lang="en-US" altLang="en-US" sz="2000" i="1" baseline="-18000">
                <a:ea typeface="ＭＳ Ｐゴシック" charset="-128"/>
              </a:rPr>
              <a:t>i</a:t>
            </a:r>
            <a:r>
              <a:rPr lang="en-US" altLang="en-US" sz="2000">
                <a:ea typeface="ＭＳ Ｐゴシック" charset="-128"/>
              </a:rPr>
              <a:t> are complex functions of frequency. However, if we assume that there are no losses on the line, and that the termination impedances are purely real, then we have the following conditions</a:t>
            </a:r>
          </a:p>
          <a:p>
            <a:pPr eaLnBrk="1" hangingPunct="1">
              <a:lnSpc>
                <a:spcPct val="90000"/>
              </a:lnSpc>
            </a:pPr>
            <a:endParaRPr lang="en-US" altLang="en-US" sz="2000">
              <a:ea typeface="ＭＳ Ｐゴシック" charset="-128"/>
            </a:endParaRPr>
          </a:p>
          <a:p>
            <a:pPr eaLnBrk="1" hangingPunct="1">
              <a:lnSpc>
                <a:spcPct val="90000"/>
              </a:lnSpc>
            </a:pPr>
            <a:endParaRPr lang="en-US" altLang="en-US" sz="2000">
              <a:ea typeface="ＭＳ Ｐゴシック" charset="-128"/>
            </a:endParaRPr>
          </a:p>
          <a:p>
            <a:pPr eaLnBrk="1" hangingPunct="1">
              <a:lnSpc>
                <a:spcPct val="90000"/>
              </a:lnSpc>
            </a:pPr>
            <a:r>
              <a:rPr lang="en-US" altLang="en-US" sz="2000">
                <a:ea typeface="ＭＳ Ｐゴシック" charset="-128"/>
              </a:rPr>
              <a:t>Aside from the term (1-</a:t>
            </a:r>
            <a:r>
              <a:rPr lang="en-US" altLang="en-US" sz="2000">
                <a:latin typeface="Symbol" charset="2"/>
                <a:ea typeface="ＭＳ Ｐゴシック" charset="-128"/>
              </a:rPr>
              <a:t>ρ</a:t>
            </a:r>
            <a:r>
              <a:rPr lang="en-US" altLang="en-US" sz="2000" baseline="-18000">
                <a:ea typeface="ＭＳ Ｐゴシック" charset="-128"/>
              </a:rPr>
              <a:t>1</a:t>
            </a:r>
            <a:r>
              <a:rPr lang="en-US" altLang="en-US" sz="2000">
                <a:latin typeface="Symbol" charset="2"/>
                <a:ea typeface="ＭＳ Ｐゴシック" charset="-128"/>
              </a:rPr>
              <a:t>ρ</a:t>
            </a:r>
            <a:r>
              <a:rPr lang="en-US" altLang="en-US" sz="2000" baseline="-18000">
                <a:ea typeface="ＭＳ Ｐゴシック" charset="-128"/>
              </a:rPr>
              <a:t>2</a:t>
            </a:r>
            <a:r>
              <a:rPr lang="en-US" altLang="en-US" sz="2000">
                <a:ea typeface="ＭＳ Ｐゴシック" charset="-128"/>
              </a:rPr>
              <a:t>e</a:t>
            </a:r>
            <a:r>
              <a:rPr lang="en-US" altLang="en-US" sz="2000" baseline="25000">
                <a:ea typeface="ＭＳ Ｐゴシック" charset="-128"/>
              </a:rPr>
              <a:t>-2γL</a:t>
            </a:r>
            <a:r>
              <a:rPr lang="en-US" altLang="en-US" sz="2000">
                <a:ea typeface="ＭＳ Ｐゴシック" charset="-128"/>
              </a:rPr>
              <a:t>) in the denominator, all remaining terms of the equations for the current and voltage at the line ends now have only a frequency dependence of the form e</a:t>
            </a:r>
            <a:r>
              <a:rPr lang="en-US" altLang="en-US" sz="2000" baseline="25000">
                <a:ea typeface="ＭＳ Ｐゴシック" charset="-128"/>
              </a:rPr>
              <a:t>-j</a:t>
            </a:r>
            <a:r>
              <a:rPr lang="en-US" altLang="en-US" sz="2000" baseline="25000">
                <a:latin typeface="Symbol" charset="2"/>
                <a:ea typeface="ＭＳ Ｐゴシック" charset="-128"/>
              </a:rPr>
              <a:t>ωτ</a:t>
            </a:r>
            <a:r>
              <a:rPr lang="en-US" altLang="en-US" sz="2000">
                <a:ea typeface="ＭＳ Ｐゴシック" charset="-128"/>
              </a:rPr>
              <a:t>, where </a:t>
            </a:r>
            <a:r>
              <a:rPr lang="en-US" altLang="en-US" sz="2000">
                <a:latin typeface="Symbol" charset="2"/>
                <a:ea typeface="ＭＳ Ｐゴシック" charset="-128"/>
              </a:rPr>
              <a:t>τ</a:t>
            </a:r>
            <a:r>
              <a:rPr lang="en-US" altLang="en-US" sz="2000">
                <a:ea typeface="ＭＳ Ｐゴシック" charset="-128"/>
              </a:rPr>
              <a:t> is a constant. Since |</a:t>
            </a:r>
            <a:r>
              <a:rPr lang="en-US" altLang="en-US" sz="2000">
                <a:latin typeface="Symbol" charset="2"/>
                <a:ea typeface="ＭＳ Ｐゴシック" charset="-128"/>
              </a:rPr>
              <a:t>ρ</a:t>
            </a:r>
            <a:r>
              <a:rPr lang="en-US" altLang="en-US" sz="2000" baseline="-18000">
                <a:ea typeface="ＭＳ Ｐゴシック" charset="-128"/>
              </a:rPr>
              <a:t>1</a:t>
            </a:r>
            <a:r>
              <a:rPr lang="en-US" altLang="en-US" sz="2000">
                <a:latin typeface="Symbol" charset="2"/>
                <a:ea typeface="ＭＳ Ｐゴシック" charset="-128"/>
              </a:rPr>
              <a:t>ρ</a:t>
            </a:r>
            <a:r>
              <a:rPr lang="en-US" altLang="en-US" sz="2000" baseline="-18000">
                <a:ea typeface="ＭＳ Ｐゴシック" charset="-128"/>
              </a:rPr>
              <a:t>2</a:t>
            </a:r>
            <a:r>
              <a:rPr lang="en-US" altLang="en-US" sz="2000">
                <a:ea typeface="ＭＳ Ｐゴシック" charset="-128"/>
              </a:rPr>
              <a:t>e</a:t>
            </a:r>
            <a:r>
              <a:rPr lang="en-US" altLang="en-US" sz="2000" baseline="25000">
                <a:ea typeface="ＭＳ Ｐゴシック" charset="-128"/>
              </a:rPr>
              <a:t>-2γL</a:t>
            </a:r>
            <a:r>
              <a:rPr lang="en-US" altLang="en-US" sz="2000">
                <a:ea typeface="ＭＳ Ｐゴシック" charset="-128"/>
              </a:rPr>
              <a:t>)| &lt; 1, the denominator term may be expanded as</a:t>
            </a:r>
          </a:p>
          <a:p>
            <a:pPr eaLnBrk="1" hangingPunct="1">
              <a:lnSpc>
                <a:spcPct val="90000"/>
              </a:lnSpc>
            </a:pPr>
            <a:endParaRPr lang="en-US" altLang="en-US" sz="2000">
              <a:ea typeface="ＭＳ Ｐゴシック" charset="-128"/>
            </a:endParaRPr>
          </a:p>
          <a:p>
            <a:pPr eaLnBrk="1" hangingPunct="1">
              <a:lnSpc>
                <a:spcPct val="90000"/>
              </a:lnSpc>
            </a:pPr>
            <a:endParaRPr lang="en-US" altLang="en-US" sz="2000">
              <a:ea typeface="ＭＳ Ｐゴシック" charset="-128"/>
            </a:endParaRPr>
          </a:p>
          <a:p>
            <a:pPr eaLnBrk="1" hangingPunct="1">
              <a:lnSpc>
                <a:spcPct val="90000"/>
              </a:lnSpc>
            </a:pPr>
            <a:endParaRPr lang="en-US" altLang="en-US" sz="2000">
              <a:ea typeface="ＭＳ Ｐゴシック" charset="-128"/>
            </a:endParaRPr>
          </a:p>
          <a:p>
            <a:pPr eaLnBrk="1" hangingPunct="1">
              <a:lnSpc>
                <a:spcPct val="90000"/>
              </a:lnSpc>
            </a:pPr>
            <a:r>
              <a:rPr lang="en-US" altLang="en-US" sz="2000">
                <a:ea typeface="ＭＳ Ｐゴシック" charset="-128"/>
              </a:rPr>
              <a:t>which also has a frequency dependence containing only factors of the form </a:t>
            </a:r>
          </a:p>
          <a:p>
            <a:pPr eaLnBrk="1" hangingPunct="1">
              <a:lnSpc>
                <a:spcPct val="90000"/>
              </a:lnSpc>
              <a:buFont typeface="Wingdings" charset="2"/>
              <a:buNone/>
            </a:pPr>
            <a:r>
              <a:rPr lang="en-US" altLang="en-US" sz="2000">
                <a:ea typeface="ＭＳ Ｐゴシック" charset="-128"/>
              </a:rPr>
              <a:t>	e</a:t>
            </a:r>
            <a:r>
              <a:rPr lang="en-US" altLang="en-US" sz="2000" baseline="25000">
                <a:ea typeface="ＭＳ Ｐゴシック" charset="-128"/>
              </a:rPr>
              <a:t>-j</a:t>
            </a:r>
            <a:r>
              <a:rPr lang="en-US" altLang="en-US" sz="2000" baseline="25000">
                <a:latin typeface="Symbol" charset="2"/>
                <a:ea typeface="ＭＳ Ｐゴシック" charset="-128"/>
              </a:rPr>
              <a:t>ωτ</a:t>
            </a:r>
            <a:r>
              <a:rPr lang="en-US" altLang="en-US" sz="2000" i="1">
                <a:ea typeface="ＭＳ Ｐゴシック" charset="-128"/>
              </a:rPr>
              <a:t>. </a:t>
            </a:r>
            <a:r>
              <a:rPr lang="en-US" altLang="en-US" sz="2000">
                <a:ea typeface="ＭＳ Ｐゴシック" charset="-128"/>
              </a:rPr>
              <a:t>Substituting the above equations into the equations for the voltages </a:t>
            </a:r>
          </a:p>
          <a:p>
            <a:pPr eaLnBrk="1" hangingPunct="1">
              <a:lnSpc>
                <a:spcPct val="90000"/>
              </a:lnSpc>
              <a:buFont typeface="Wingdings" charset="2"/>
              <a:buNone/>
            </a:pPr>
            <a:r>
              <a:rPr lang="en-US" altLang="en-US" sz="2000">
                <a:ea typeface="ＭＳ Ｐゴシック" charset="-128"/>
              </a:rPr>
              <a:t>	at </a:t>
            </a:r>
            <a:r>
              <a:rPr lang="en-US" altLang="en-US" sz="2000" i="1">
                <a:ea typeface="ＭＳ Ｐゴシック" charset="-128"/>
              </a:rPr>
              <a:t>x</a:t>
            </a:r>
            <a:r>
              <a:rPr lang="en-US" altLang="en-US" sz="2000">
                <a:ea typeface="ＭＳ Ｐゴシック" charset="-128"/>
              </a:rPr>
              <a:t> = 0 and </a:t>
            </a:r>
            <a:r>
              <a:rPr lang="en-US" altLang="en-US" sz="2000" i="1">
                <a:ea typeface="ＭＳ Ｐゴシック" charset="-128"/>
              </a:rPr>
              <a:t>x = L</a:t>
            </a:r>
            <a:r>
              <a:rPr lang="en-US" altLang="en-US" sz="2000">
                <a:ea typeface="ＭＳ Ｐゴシック" charset="-128"/>
              </a:rPr>
              <a:t>, we obtain</a:t>
            </a:r>
          </a:p>
        </p:txBody>
      </p:sp>
      <p:sp>
        <p:nvSpPr>
          <p:cNvPr id="28675" name="Rectangle 4"/>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28676" name="Rectangle 5"/>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28677" name="Rectangle 8"/>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885779" name="Object 19"/>
          <p:cNvGraphicFramePr>
            <a:graphicFrameLocks noChangeAspect="1"/>
          </p:cNvGraphicFramePr>
          <p:nvPr/>
        </p:nvGraphicFramePr>
        <p:xfrm>
          <a:off x="2362200" y="2278063"/>
          <a:ext cx="784225" cy="623887"/>
        </p:xfrm>
        <a:graphic>
          <a:graphicData uri="http://schemas.openxmlformats.org/presentationml/2006/ole">
            <mc:AlternateContent xmlns:mc="http://schemas.openxmlformats.org/markup-compatibility/2006">
              <mc:Choice xmlns:v="urn:schemas-microsoft-com:vml" Requires="v">
                <p:oleObj name="Equation" r:id="rId3" imgW="469900" imgH="368300" progId="Equation.3">
                  <p:embed/>
                </p:oleObj>
              </mc:Choice>
              <mc:Fallback>
                <p:oleObj name="Equation" r:id="rId3" imgW="469900" imgH="368300" progId="Equation.3">
                  <p:embed/>
                  <p:pic>
                    <p:nvPicPr>
                      <p:cNvPr id="885779" name="Object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2278063"/>
                        <a:ext cx="78422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85781" name="Object 21"/>
          <p:cNvGraphicFramePr>
            <a:graphicFrameLocks noChangeAspect="1"/>
          </p:cNvGraphicFramePr>
          <p:nvPr/>
        </p:nvGraphicFramePr>
        <p:xfrm>
          <a:off x="3479800" y="2411413"/>
          <a:ext cx="3022600" cy="333375"/>
        </p:xfrm>
        <a:graphic>
          <a:graphicData uri="http://schemas.openxmlformats.org/presentationml/2006/ole">
            <mc:AlternateContent xmlns:mc="http://schemas.openxmlformats.org/markup-compatibility/2006">
              <mc:Choice xmlns:v="urn:schemas-microsoft-com:vml" Requires="v">
                <p:oleObj name="Equation" r:id="rId5" imgW="1637589" imgH="177723" progId="Equation.3">
                  <p:embed/>
                </p:oleObj>
              </mc:Choice>
              <mc:Fallback>
                <p:oleObj name="Equation" r:id="rId5" imgW="1637589" imgH="177723" progId="Equation.3">
                  <p:embed/>
                  <p:pic>
                    <p:nvPicPr>
                      <p:cNvPr id="885781" name="Object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9800" y="2411413"/>
                        <a:ext cx="30226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680" name="Rectangle 24"/>
          <p:cNvSpPr>
            <a:spLocks noChangeArrowheads="1"/>
          </p:cNvSpPr>
          <p:nvPr/>
        </p:nvSpPr>
        <p:spPr bwMode="auto">
          <a:xfrm>
            <a:off x="0" y="31861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885783" name="Object 23"/>
          <p:cNvGraphicFramePr>
            <a:graphicFrameLocks noChangeAspect="1"/>
          </p:cNvGraphicFramePr>
          <p:nvPr>
            <p:extLst>
              <p:ext uri="{D42A27DB-BD31-4B8C-83A1-F6EECF244321}">
                <p14:modId xmlns:p14="http://schemas.microsoft.com/office/powerpoint/2010/main" val="3607804720"/>
              </p:ext>
            </p:extLst>
          </p:nvPr>
        </p:nvGraphicFramePr>
        <p:xfrm>
          <a:off x="1981200" y="4410982"/>
          <a:ext cx="3889375" cy="777875"/>
        </p:xfrm>
        <a:graphic>
          <a:graphicData uri="http://schemas.openxmlformats.org/presentationml/2006/ole">
            <mc:AlternateContent xmlns:mc="http://schemas.openxmlformats.org/markup-compatibility/2006">
              <mc:Choice xmlns:v="urn:schemas-microsoft-com:vml" Requires="v">
                <p:oleObj name="Equation" r:id="rId7" imgW="2425700" imgH="482600" progId="Equation.3">
                  <p:embed/>
                </p:oleObj>
              </mc:Choice>
              <mc:Fallback>
                <p:oleObj name="Equation" r:id="rId7" imgW="2425700" imgH="482600" progId="Equation.3">
                  <p:embed/>
                  <p:pic>
                    <p:nvPicPr>
                      <p:cNvPr id="885783" name="Object 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1200" y="4410982"/>
                        <a:ext cx="388937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2">
            <a:extLst>
              <a:ext uri="{FF2B5EF4-FFF2-40B4-BE49-F238E27FC236}">
                <a16:creationId xmlns:a16="http://schemas.microsoft.com/office/drawing/2014/main" id="{4792D6CB-AD98-ADE7-C748-DF5045FBCE77}"/>
              </a:ext>
            </a:extLst>
          </p:cNvPr>
          <p:cNvSpPr>
            <a:spLocks noChangeArrowheads="1"/>
          </p:cNvSpPr>
          <p:nvPr/>
        </p:nvSpPr>
        <p:spPr bwMode="auto">
          <a:xfrm>
            <a:off x="0" y="-12019"/>
            <a:ext cx="9144000" cy="1143000"/>
          </a:xfrm>
          <a:prstGeom prst="rect">
            <a:avLst/>
          </a:prstGeom>
          <a:solidFill>
            <a:srgbClr val="4F81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fontAlgn="auto">
              <a:spcBef>
                <a:spcPts val="0"/>
              </a:spcBef>
              <a:spcAft>
                <a:spcPts val="0"/>
              </a:spcAft>
              <a:defRPr/>
            </a:pPr>
            <a:r>
              <a:rPr lang="en-US" sz="3200" kern="0" dirty="0">
                <a:solidFill>
                  <a:sysClr val="window" lastClr="FFFFFF"/>
                </a:solidFill>
                <a:cs typeface="Arial" charset="0"/>
              </a:rPr>
              <a:t>Time Domain Solutions</a:t>
            </a:r>
          </a:p>
          <a:p>
            <a:pPr fontAlgn="auto">
              <a:spcBef>
                <a:spcPts val="0"/>
              </a:spcBef>
              <a:spcAft>
                <a:spcPts val="0"/>
              </a:spcAft>
              <a:defRPr/>
            </a:pPr>
            <a:r>
              <a:rPr lang="en-US" sz="2400" kern="0" dirty="0">
                <a:solidFill>
                  <a:sysClr val="window" lastClr="FFFFFF"/>
                </a:solidFill>
                <a:cs typeface="Arial" charset="0"/>
              </a:rPr>
              <a:t>Analytical transformation from the frequency to time domain</a:t>
            </a:r>
            <a:r>
              <a:rPr lang="en-US" sz="3200" kern="0" dirty="0">
                <a:solidFill>
                  <a:sysClr val="window" lastClr="FFFFFF"/>
                </a:solidFill>
                <a:cs typeface="Arial" charset="0"/>
              </a:rPr>
              <a:t> </a:t>
            </a:r>
          </a:p>
        </p:txBody>
      </p:sp>
    </p:spTree>
  </p:cSld>
  <p:clrMapOvr>
    <a:masterClrMapping/>
  </p:clrMapOvr>
  <p:transition spd="med">
    <p:randomBar dir="vert"/>
    <p:sndAc>
      <p:end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85762">
                                            <p:txEl>
                                              <p:pRg st="0" end="0"/>
                                            </p:txEl>
                                          </p:spTgt>
                                        </p:tgtEl>
                                        <p:attrNameLst>
                                          <p:attrName>style.visibility</p:attrName>
                                        </p:attrNameLst>
                                      </p:cBhvr>
                                      <p:to>
                                        <p:strVal val="visible"/>
                                      </p:to>
                                    </p:set>
                                    <p:animEffect transition="in" filter="randombar(horizontal)">
                                      <p:cBhvr>
                                        <p:cTn id="7" dur="500"/>
                                        <p:tgtEl>
                                          <p:spTgt spid="885762">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885781"/>
                                        </p:tgtEl>
                                        <p:attrNameLst>
                                          <p:attrName>style.visibility</p:attrName>
                                        </p:attrNameLst>
                                      </p:cBhvr>
                                      <p:to>
                                        <p:strVal val="visible"/>
                                      </p:to>
                                    </p:set>
                                    <p:animEffect transition="in" filter="randombar(horizontal)">
                                      <p:cBhvr>
                                        <p:cTn id="10" dur="500"/>
                                        <p:tgtEl>
                                          <p:spTgt spid="885781"/>
                                        </p:tgtEl>
                                      </p:cBhvr>
                                    </p:animEffect>
                                  </p:childTnLst>
                                </p:cTn>
                              </p:par>
                              <p:par>
                                <p:cTn id="11" presetID="14" presetClass="entr" presetSubtype="10" fill="hold" nodeType="withEffect">
                                  <p:stCondLst>
                                    <p:cond delay="0"/>
                                  </p:stCondLst>
                                  <p:childTnLst>
                                    <p:set>
                                      <p:cBhvr>
                                        <p:cTn id="12" dur="1" fill="hold">
                                          <p:stCondLst>
                                            <p:cond delay="0"/>
                                          </p:stCondLst>
                                        </p:cTn>
                                        <p:tgtEl>
                                          <p:spTgt spid="885779"/>
                                        </p:tgtEl>
                                        <p:attrNameLst>
                                          <p:attrName>style.visibility</p:attrName>
                                        </p:attrNameLst>
                                      </p:cBhvr>
                                      <p:to>
                                        <p:strVal val="visible"/>
                                      </p:to>
                                    </p:set>
                                    <p:animEffect transition="in" filter="randombar(horizontal)">
                                      <p:cBhvr>
                                        <p:cTn id="13" dur="500"/>
                                        <p:tgtEl>
                                          <p:spTgt spid="88577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885762">
                                            <p:txEl>
                                              <p:pRg st="3" end="3"/>
                                            </p:txEl>
                                          </p:spTgt>
                                        </p:tgtEl>
                                        <p:attrNameLst>
                                          <p:attrName>style.visibility</p:attrName>
                                        </p:attrNameLst>
                                      </p:cBhvr>
                                      <p:to>
                                        <p:strVal val="visible"/>
                                      </p:to>
                                    </p:set>
                                    <p:animEffect transition="in" filter="randombar(horizontal)">
                                      <p:cBhvr>
                                        <p:cTn id="18" dur="500"/>
                                        <p:tgtEl>
                                          <p:spTgt spid="885762">
                                            <p:txEl>
                                              <p:pRg st="3" end="3"/>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885783"/>
                                        </p:tgtEl>
                                        <p:attrNameLst>
                                          <p:attrName>style.visibility</p:attrName>
                                        </p:attrNameLst>
                                      </p:cBhvr>
                                      <p:to>
                                        <p:strVal val="visible"/>
                                      </p:to>
                                    </p:set>
                                    <p:animEffect transition="in" filter="randombar(horizontal)">
                                      <p:cBhvr>
                                        <p:cTn id="21" dur="500"/>
                                        <p:tgtEl>
                                          <p:spTgt spid="88578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885762">
                                            <p:txEl>
                                              <p:pRg st="7" end="7"/>
                                            </p:txEl>
                                          </p:spTgt>
                                        </p:tgtEl>
                                        <p:attrNameLst>
                                          <p:attrName>style.visibility</p:attrName>
                                        </p:attrNameLst>
                                      </p:cBhvr>
                                      <p:to>
                                        <p:strVal val="visible"/>
                                      </p:to>
                                    </p:set>
                                    <p:animEffect transition="in" filter="randombar(horizontal)">
                                      <p:cBhvr>
                                        <p:cTn id="26" dur="500"/>
                                        <p:tgtEl>
                                          <p:spTgt spid="885762">
                                            <p:txEl>
                                              <p:pRg st="7" end="7"/>
                                            </p:txEl>
                                          </p:spTgt>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885762">
                                            <p:txEl>
                                              <p:pRg st="8" end="8"/>
                                            </p:txEl>
                                          </p:spTgt>
                                        </p:tgtEl>
                                        <p:attrNameLst>
                                          <p:attrName>style.visibility</p:attrName>
                                        </p:attrNameLst>
                                      </p:cBhvr>
                                      <p:to>
                                        <p:strVal val="visible"/>
                                      </p:to>
                                    </p:set>
                                    <p:animEffect transition="in" filter="randombar(horizontal)">
                                      <p:cBhvr>
                                        <p:cTn id="29" dur="500"/>
                                        <p:tgtEl>
                                          <p:spTgt spid="885762">
                                            <p:txEl>
                                              <p:pRg st="8" end="8"/>
                                            </p:txEl>
                                          </p:spTgt>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885762">
                                            <p:txEl>
                                              <p:pRg st="9" end="9"/>
                                            </p:txEl>
                                          </p:spTgt>
                                        </p:tgtEl>
                                        <p:attrNameLst>
                                          <p:attrName>style.visibility</p:attrName>
                                        </p:attrNameLst>
                                      </p:cBhvr>
                                      <p:to>
                                        <p:strVal val="visible"/>
                                      </p:to>
                                    </p:set>
                                    <p:animEffect transition="in" filter="randombar(horizontal)">
                                      <p:cBhvr>
                                        <p:cTn id="32" dur="500"/>
                                        <p:tgtEl>
                                          <p:spTgt spid="88576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576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2"/>
          <p:cNvSpPr>
            <a:spLocks noGrp="1" noChangeArrowheads="1"/>
          </p:cNvSpPr>
          <p:nvPr>
            <p:ph type="body" sz="half" idx="1"/>
          </p:nvPr>
        </p:nvSpPr>
        <p:spPr>
          <a:xfrm>
            <a:off x="241300" y="3886200"/>
            <a:ext cx="8126413" cy="1755775"/>
          </a:xfrm>
        </p:spPr>
        <p:txBody>
          <a:bodyPr/>
          <a:lstStyle/>
          <a:p>
            <a:pPr eaLnBrk="1" hangingPunct="1"/>
            <a:r>
              <a:rPr lang="en-US" altLang="en-US" sz="2000">
                <a:ea typeface="ＭＳ Ｐゴシック" charset="-128"/>
              </a:rPr>
              <a:t>where the dependence on frequency of the voltage and current sources are shown explicitly.</a:t>
            </a:r>
          </a:p>
          <a:p>
            <a:pPr eaLnBrk="1" hangingPunct="1"/>
            <a:r>
              <a:rPr lang="en-US" altLang="en-US" sz="2000">
                <a:ea typeface="ＭＳ Ｐゴシック" charset="-128"/>
              </a:rPr>
              <a:t>Factors of the form e</a:t>
            </a:r>
            <a:r>
              <a:rPr lang="en-US" altLang="en-US" sz="2000" baseline="25000">
                <a:ea typeface="ＭＳ Ｐゴシック" charset="-128"/>
              </a:rPr>
              <a:t>-j</a:t>
            </a:r>
            <a:r>
              <a:rPr lang="en-US" altLang="en-US" sz="2000" baseline="25000">
                <a:latin typeface="Symbol" charset="2"/>
                <a:ea typeface="ＭＳ Ｐゴシック" charset="-128"/>
              </a:rPr>
              <a:t>ωτ  </a:t>
            </a:r>
            <a:r>
              <a:rPr lang="en-US" altLang="en-US" sz="2000">
                <a:ea typeface="ＭＳ Ｐゴシック" charset="-128"/>
              </a:rPr>
              <a:t>in the frequency domain amount to a shift in time in the time domain. That is to say, if a function </a:t>
            </a:r>
            <a:r>
              <a:rPr lang="en-US" altLang="en-US" sz="2000" i="1">
                <a:ea typeface="ＭＳ Ｐゴシック" charset="-128"/>
              </a:rPr>
              <a:t>f</a:t>
            </a:r>
            <a:r>
              <a:rPr lang="en-US" altLang="en-US" sz="2000">
                <a:ea typeface="ＭＳ Ｐゴシック" charset="-128"/>
              </a:rPr>
              <a:t>(</a:t>
            </a:r>
            <a:r>
              <a:rPr lang="en-US" altLang="en-US" sz="2000" i="1">
                <a:ea typeface="ＭＳ Ｐゴシック" charset="-128"/>
              </a:rPr>
              <a:t>t</a:t>
            </a:r>
            <a:r>
              <a:rPr lang="en-US" altLang="en-US" sz="2000">
                <a:ea typeface="ＭＳ Ｐゴシック" charset="-128"/>
              </a:rPr>
              <a:t>) has a Fourier transform </a:t>
            </a:r>
            <a:r>
              <a:rPr lang="en-US" altLang="en-US" sz="2000" i="1">
                <a:ea typeface="ＭＳ Ｐゴシック" charset="-128"/>
              </a:rPr>
              <a:t>F</a:t>
            </a:r>
            <a:r>
              <a:rPr lang="en-US" altLang="en-US" sz="2000">
                <a:ea typeface="ＭＳ Ｐゴシック" charset="-128"/>
              </a:rPr>
              <a:t>(</a:t>
            </a:r>
            <a:r>
              <a:rPr lang="en-US" altLang="en-US" sz="2000">
                <a:latin typeface="Symbol" charset="2"/>
                <a:ea typeface="ＭＳ Ｐゴシック" charset="-128"/>
              </a:rPr>
              <a:t>ω</a:t>
            </a:r>
            <a:r>
              <a:rPr lang="en-US" altLang="en-US" sz="2000">
                <a:ea typeface="ＭＳ Ｐゴシック" charset="-128"/>
              </a:rPr>
              <a:t>), then the shifted spectrum e</a:t>
            </a:r>
            <a:r>
              <a:rPr lang="en-US" altLang="en-US" sz="2000" baseline="25000">
                <a:ea typeface="ＭＳ Ｐゴシック" charset="-128"/>
              </a:rPr>
              <a:t>-j</a:t>
            </a:r>
            <a:r>
              <a:rPr lang="en-US" altLang="en-US" sz="2000" baseline="25000">
                <a:latin typeface="Symbol" charset="2"/>
                <a:ea typeface="ＭＳ Ｐゴシック" charset="-128"/>
              </a:rPr>
              <a:t>ωτ</a:t>
            </a:r>
            <a:r>
              <a:rPr lang="en-US" altLang="en-US" sz="2000">
                <a:ea typeface="ＭＳ Ｐゴシック" charset="-128"/>
              </a:rPr>
              <a:t>F(</a:t>
            </a:r>
            <a:r>
              <a:rPr lang="en-US" altLang="en-US" sz="2000">
                <a:latin typeface="Symbol" charset="2"/>
                <a:ea typeface="ＭＳ Ｐゴシック" charset="-128"/>
              </a:rPr>
              <a:t>ω</a:t>
            </a:r>
            <a:r>
              <a:rPr lang="en-US" altLang="en-US" sz="2000">
                <a:ea typeface="ＭＳ Ｐゴシック" charset="-128"/>
              </a:rPr>
              <a:t>) has an inverse transform </a:t>
            </a:r>
            <a:r>
              <a:rPr lang="en-US" altLang="en-US" sz="2000" i="1">
                <a:ea typeface="ＭＳ Ｐゴシック" charset="-128"/>
              </a:rPr>
              <a:t>f</a:t>
            </a:r>
            <a:r>
              <a:rPr lang="en-US" altLang="en-US" sz="2000">
                <a:ea typeface="ＭＳ Ｐゴシック" charset="-128"/>
              </a:rPr>
              <a:t>(</a:t>
            </a:r>
            <a:r>
              <a:rPr lang="en-US" altLang="en-US" sz="2000" i="1">
                <a:ea typeface="ＭＳ Ｐゴシック" charset="-128"/>
              </a:rPr>
              <a:t>t</a:t>
            </a:r>
            <a:r>
              <a:rPr lang="en-US" altLang="en-US" sz="2000">
                <a:ea typeface="ＭＳ Ｐゴシック" charset="-128"/>
              </a:rPr>
              <a:t>-</a:t>
            </a:r>
            <a:r>
              <a:rPr lang="en-US" altLang="en-US" sz="2000">
                <a:latin typeface="Symbol" charset="2"/>
                <a:ea typeface="ＭＳ Ｐゴシック" charset="-128"/>
              </a:rPr>
              <a:t>τ</a:t>
            </a:r>
            <a:r>
              <a:rPr lang="en-US" altLang="en-US" sz="2000">
                <a:ea typeface="ＭＳ Ｐゴシック" charset="-128"/>
              </a:rPr>
              <a:t>). This fact can be applied directly to obtain the following analytical expressions for the transient voltage responses (see next slide):</a:t>
            </a:r>
          </a:p>
        </p:txBody>
      </p:sp>
      <p:sp>
        <p:nvSpPr>
          <p:cNvPr id="30723" name="Rectangle 4"/>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0724" name="Rectangle 5"/>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0725" name="Rectangle 6"/>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0726" name="Rectangle 9"/>
          <p:cNvSpPr>
            <a:spLocks noChangeArrowheads="1"/>
          </p:cNvSpPr>
          <p:nvPr/>
        </p:nvSpPr>
        <p:spPr bwMode="auto">
          <a:xfrm>
            <a:off x="0" y="31861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30727" name="Object 11"/>
          <p:cNvGraphicFramePr>
            <a:graphicFrameLocks noChangeAspect="1"/>
          </p:cNvGraphicFramePr>
          <p:nvPr/>
        </p:nvGraphicFramePr>
        <p:xfrm>
          <a:off x="346075" y="1643063"/>
          <a:ext cx="8113713" cy="928687"/>
        </p:xfrm>
        <a:graphic>
          <a:graphicData uri="http://schemas.openxmlformats.org/presentationml/2006/ole">
            <mc:AlternateContent xmlns:mc="http://schemas.openxmlformats.org/markup-compatibility/2006">
              <mc:Choice xmlns:v="urn:schemas-microsoft-com:vml" Requires="v">
                <p:oleObj name="Equation" r:id="rId3" imgW="6159500" imgH="711200" progId="Equation.3">
                  <p:embed/>
                </p:oleObj>
              </mc:Choice>
              <mc:Fallback>
                <p:oleObj name="Equation" r:id="rId3" imgW="6159500" imgH="711200" progId="Equation.3">
                  <p:embed/>
                  <p:pic>
                    <p:nvPicPr>
                      <p:cNvPr id="30727"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075" y="1643063"/>
                        <a:ext cx="8113713"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728" name="Object 13"/>
          <p:cNvGraphicFramePr>
            <a:graphicFrameLocks noChangeAspect="1"/>
          </p:cNvGraphicFramePr>
          <p:nvPr/>
        </p:nvGraphicFramePr>
        <p:xfrm>
          <a:off x="307975" y="2673350"/>
          <a:ext cx="8320088" cy="911225"/>
        </p:xfrm>
        <a:graphic>
          <a:graphicData uri="http://schemas.openxmlformats.org/presentationml/2006/ole">
            <mc:AlternateContent xmlns:mc="http://schemas.openxmlformats.org/markup-compatibility/2006">
              <mc:Choice xmlns:v="urn:schemas-microsoft-com:vml" Requires="v">
                <p:oleObj name="Equation" r:id="rId5" imgW="6413500" imgH="711200" progId="Equation.3">
                  <p:embed/>
                </p:oleObj>
              </mc:Choice>
              <mc:Fallback>
                <p:oleObj name="Equation" r:id="rId5" imgW="6413500" imgH="711200" progId="Equation.3">
                  <p:embed/>
                  <p:pic>
                    <p:nvPicPr>
                      <p:cNvPr id="30728" name="Object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975" y="2673350"/>
                        <a:ext cx="8320088"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2">
            <a:extLst>
              <a:ext uri="{FF2B5EF4-FFF2-40B4-BE49-F238E27FC236}">
                <a16:creationId xmlns:a16="http://schemas.microsoft.com/office/drawing/2014/main" id="{A064D174-6D03-550D-CBDB-55C31615B48A}"/>
              </a:ext>
            </a:extLst>
          </p:cNvPr>
          <p:cNvSpPr>
            <a:spLocks noChangeArrowheads="1"/>
          </p:cNvSpPr>
          <p:nvPr/>
        </p:nvSpPr>
        <p:spPr bwMode="auto">
          <a:xfrm>
            <a:off x="0" y="-12019"/>
            <a:ext cx="9144000" cy="1143000"/>
          </a:xfrm>
          <a:prstGeom prst="rect">
            <a:avLst/>
          </a:prstGeom>
          <a:solidFill>
            <a:srgbClr val="4F81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fontAlgn="auto">
              <a:spcBef>
                <a:spcPts val="0"/>
              </a:spcBef>
              <a:spcAft>
                <a:spcPts val="0"/>
              </a:spcAft>
              <a:defRPr/>
            </a:pPr>
            <a:r>
              <a:rPr lang="en-US" sz="3200" kern="0" dirty="0">
                <a:solidFill>
                  <a:sysClr val="window" lastClr="FFFFFF"/>
                </a:solidFill>
                <a:cs typeface="Arial" charset="0"/>
              </a:rPr>
              <a:t>Time Domain Solutions</a:t>
            </a:r>
          </a:p>
          <a:p>
            <a:pPr fontAlgn="auto">
              <a:spcBef>
                <a:spcPts val="0"/>
              </a:spcBef>
              <a:spcAft>
                <a:spcPts val="0"/>
              </a:spcAft>
              <a:defRPr/>
            </a:pPr>
            <a:r>
              <a:rPr lang="en-US" sz="2400" kern="0" dirty="0">
                <a:solidFill>
                  <a:sysClr val="window" lastClr="FFFFFF"/>
                </a:solidFill>
                <a:cs typeface="Arial" charset="0"/>
              </a:rPr>
              <a:t>Analytical transformation from the frequency to time domain</a:t>
            </a:r>
            <a:r>
              <a:rPr lang="en-US" sz="3200" kern="0" dirty="0">
                <a:solidFill>
                  <a:sysClr val="window" lastClr="FFFFFF"/>
                </a:solidFill>
                <a:cs typeface="Arial" charset="0"/>
              </a:rPr>
              <a:t> </a:t>
            </a:r>
          </a:p>
        </p:txBody>
      </p:sp>
    </p:spTree>
  </p:cSld>
  <p:clrMapOvr>
    <a:masterClrMapping/>
  </p:clrMapOvr>
  <p:transition spd="med">
    <p:randomBar dir="vert"/>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89190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9190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906" grpId="0" build="p" bldLvl="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2"/>
          <p:cNvSpPr>
            <a:spLocks noGrp="1" noChangeArrowheads="1"/>
          </p:cNvSpPr>
          <p:nvPr>
            <p:ph type="body" sz="half" idx="1"/>
          </p:nvPr>
        </p:nvSpPr>
        <p:spPr>
          <a:xfrm>
            <a:off x="317500" y="5102225"/>
            <a:ext cx="8126413" cy="1755775"/>
          </a:xfrm>
        </p:spPr>
        <p:txBody>
          <a:bodyPr/>
          <a:lstStyle/>
          <a:p>
            <a:pPr eaLnBrk="1" hangingPunct="1"/>
            <a:r>
              <a:rPr lang="en-US" altLang="en-US" sz="1800">
                <a:ea typeface="ＭＳ Ｐゴシック" charset="-128"/>
              </a:rPr>
              <a:t>These expressions consist of a series of non sinusoidal traveling waves, arriving at progressively later times. These correspond to multiple reflections on the transmission line. The </a:t>
            </a:r>
            <a:r>
              <a:rPr lang="en-US" altLang="en-US" sz="1800" i="1">
                <a:ea typeface="ＭＳ Ｐゴシック" charset="-128"/>
              </a:rPr>
              <a:t>n</a:t>
            </a:r>
            <a:r>
              <a:rPr lang="en-US" altLang="en-US" sz="1800">
                <a:ea typeface="ＭＳ Ｐゴシック" charset="-128"/>
              </a:rPr>
              <a:t> = 0 term is the direct contribution from the voltage source </a:t>
            </a:r>
            <a:r>
              <a:rPr lang="en-US" altLang="en-US" sz="1800" i="1">
                <a:ea typeface="ＭＳ Ｐゴシック" charset="-128"/>
              </a:rPr>
              <a:t>v</a:t>
            </a:r>
            <a:r>
              <a:rPr lang="en-US" altLang="en-US" sz="1800" i="1" baseline="-20000">
                <a:ea typeface="ＭＳ Ｐゴシック" charset="-128"/>
              </a:rPr>
              <a:t>o</a:t>
            </a:r>
            <a:r>
              <a:rPr lang="en-US" altLang="en-US" sz="1800">
                <a:ea typeface="ＭＳ Ｐゴシック" charset="-128"/>
              </a:rPr>
              <a:t>(</a:t>
            </a:r>
            <a:r>
              <a:rPr lang="en-US" altLang="en-US" sz="1800" i="1">
                <a:ea typeface="ＭＳ Ｐゴシック" charset="-128"/>
              </a:rPr>
              <a:t>t</a:t>
            </a:r>
            <a:r>
              <a:rPr lang="en-US" altLang="en-US" sz="1800">
                <a:ea typeface="ＭＳ Ｐゴシック" charset="-128"/>
              </a:rPr>
              <a:t>) and the current source,</a:t>
            </a:r>
            <a:r>
              <a:rPr lang="en-US" altLang="en-US" sz="1800" i="1">
                <a:ea typeface="ＭＳ Ｐゴシック" charset="-128"/>
              </a:rPr>
              <a:t> i</a:t>
            </a:r>
            <a:r>
              <a:rPr lang="en-US" altLang="en-US" sz="1800" i="1" baseline="-20000">
                <a:ea typeface="ＭＳ Ｐゴシック" charset="-128"/>
              </a:rPr>
              <a:t>o</a:t>
            </a:r>
            <a:r>
              <a:rPr lang="en-US" altLang="en-US" sz="1800">
                <a:ea typeface="ＭＳ Ｐゴシック" charset="-128"/>
              </a:rPr>
              <a:t>(</a:t>
            </a:r>
            <a:r>
              <a:rPr lang="en-US" altLang="en-US" sz="1800" i="1">
                <a:ea typeface="ＭＳ Ｐゴシック" charset="-128"/>
              </a:rPr>
              <a:t>t)</a:t>
            </a:r>
            <a:r>
              <a:rPr lang="en-US" altLang="en-US" sz="1800">
                <a:ea typeface="ＭＳ Ｐゴシック" charset="-128"/>
              </a:rPr>
              <a:t>.</a:t>
            </a:r>
          </a:p>
        </p:txBody>
      </p:sp>
      <p:sp>
        <p:nvSpPr>
          <p:cNvPr id="32771" name="Rectangle 4"/>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2772" name="Rectangle 5"/>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2773" name="Rectangle 6"/>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2774" name="Rectangle 7"/>
          <p:cNvSpPr>
            <a:spLocks noChangeArrowheads="1"/>
          </p:cNvSpPr>
          <p:nvPr/>
        </p:nvSpPr>
        <p:spPr bwMode="auto">
          <a:xfrm>
            <a:off x="0" y="31861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sp>
        <p:nvSpPr>
          <p:cNvPr id="32775" name="Rectangle 11"/>
          <p:cNvSpPr>
            <a:spLocks noChangeArrowheads="1"/>
          </p:cNvSpPr>
          <p:nvPr/>
        </p:nvSpPr>
        <p:spPr bwMode="auto">
          <a:xfrm>
            <a:off x="0" y="27813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32776" name="Object 10"/>
          <p:cNvGraphicFramePr>
            <a:graphicFrameLocks noChangeAspect="1"/>
          </p:cNvGraphicFramePr>
          <p:nvPr/>
        </p:nvGraphicFramePr>
        <p:xfrm>
          <a:off x="984250" y="1241425"/>
          <a:ext cx="6373813" cy="1677988"/>
        </p:xfrm>
        <a:graphic>
          <a:graphicData uri="http://schemas.openxmlformats.org/presentationml/2006/ole">
            <mc:AlternateContent xmlns:mc="http://schemas.openxmlformats.org/markup-compatibility/2006">
              <mc:Choice xmlns:v="urn:schemas-microsoft-com:vml" Requires="v">
                <p:oleObj name="Equation" r:id="rId3" imgW="5016500" imgH="1320800" progId="Equation.3">
                  <p:embed/>
                </p:oleObj>
              </mc:Choice>
              <mc:Fallback>
                <p:oleObj name="Equation" r:id="rId3" imgW="5016500" imgH="1320800" progId="Equation.3">
                  <p:embed/>
                  <p:pic>
                    <p:nvPicPr>
                      <p:cNvPr id="32776"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250" y="1241425"/>
                        <a:ext cx="6373813"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777" name="Rectangle 13"/>
          <p:cNvSpPr>
            <a:spLocks noChangeArrowheads="1"/>
          </p:cNvSpPr>
          <p:nvPr/>
        </p:nvSpPr>
        <p:spPr bwMode="auto">
          <a:xfrm>
            <a:off x="0" y="27765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folHlink"/>
                </a:solidFill>
                <a:latin typeface="Times New Roman" charset="0"/>
                <a:ea typeface="ＭＳ Ｐゴシック" charset="-128"/>
              </a:defRPr>
            </a:lvl1pPr>
            <a:lvl2pPr marL="742950" indent="-285750">
              <a:defRPr sz="2400">
                <a:solidFill>
                  <a:schemeClr val="folHlink"/>
                </a:solidFill>
                <a:latin typeface="Times New Roman" charset="0"/>
                <a:ea typeface="ＭＳ Ｐゴシック" charset="-128"/>
              </a:defRPr>
            </a:lvl2pPr>
            <a:lvl3pPr marL="1143000" indent="-228600">
              <a:defRPr sz="2400">
                <a:solidFill>
                  <a:schemeClr val="folHlink"/>
                </a:solidFill>
                <a:latin typeface="Times New Roman" charset="0"/>
                <a:ea typeface="ＭＳ Ｐゴシック" charset="-128"/>
              </a:defRPr>
            </a:lvl3pPr>
            <a:lvl4pPr marL="1600200" indent="-228600">
              <a:defRPr sz="2400">
                <a:solidFill>
                  <a:schemeClr val="folHlink"/>
                </a:solidFill>
                <a:latin typeface="Times New Roman" charset="0"/>
                <a:ea typeface="ＭＳ Ｐゴシック" charset="-128"/>
              </a:defRPr>
            </a:lvl4pPr>
            <a:lvl5pPr marL="2057400" indent="-228600">
              <a:defRPr sz="2400">
                <a:solidFill>
                  <a:schemeClr val="folHlink"/>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folHlink"/>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folHlink"/>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folHlink"/>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folHlink"/>
                </a:solidFill>
                <a:latin typeface="Times New Roman" charset="0"/>
                <a:ea typeface="ＭＳ Ｐゴシック" charset="-128"/>
              </a:defRPr>
            </a:lvl9pPr>
          </a:lstStyle>
          <a:p>
            <a:endParaRPr lang="en-US" altLang="en-US"/>
          </a:p>
        </p:txBody>
      </p:sp>
      <p:graphicFrame>
        <p:nvGraphicFramePr>
          <p:cNvPr id="32778" name="Object 12"/>
          <p:cNvGraphicFramePr>
            <a:graphicFrameLocks noChangeAspect="1"/>
          </p:cNvGraphicFramePr>
          <p:nvPr/>
        </p:nvGraphicFramePr>
        <p:xfrm>
          <a:off x="698500" y="3111500"/>
          <a:ext cx="6745288" cy="1728788"/>
        </p:xfrm>
        <a:graphic>
          <a:graphicData uri="http://schemas.openxmlformats.org/presentationml/2006/ole">
            <mc:AlternateContent xmlns:mc="http://schemas.openxmlformats.org/markup-compatibility/2006">
              <mc:Choice xmlns:v="urn:schemas-microsoft-com:vml" Requires="v">
                <p:oleObj name="Equation" r:id="rId5" imgW="5143500" imgH="1320800" progId="Equation.3">
                  <p:embed/>
                </p:oleObj>
              </mc:Choice>
              <mc:Fallback>
                <p:oleObj name="Equation" r:id="rId5" imgW="5143500" imgH="1320800" progId="Equation.3">
                  <p:embed/>
                  <p:pic>
                    <p:nvPicPr>
                      <p:cNvPr id="32778"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500" y="3111500"/>
                        <a:ext cx="6745288"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2">
            <a:extLst>
              <a:ext uri="{FF2B5EF4-FFF2-40B4-BE49-F238E27FC236}">
                <a16:creationId xmlns:a16="http://schemas.microsoft.com/office/drawing/2014/main" id="{82127F9A-AA68-3977-23F1-224894EA7D55}"/>
              </a:ext>
            </a:extLst>
          </p:cNvPr>
          <p:cNvSpPr>
            <a:spLocks noChangeArrowheads="1"/>
          </p:cNvSpPr>
          <p:nvPr/>
        </p:nvSpPr>
        <p:spPr bwMode="auto">
          <a:xfrm>
            <a:off x="0" y="-12019"/>
            <a:ext cx="9144000" cy="1143000"/>
          </a:xfrm>
          <a:prstGeom prst="rect">
            <a:avLst/>
          </a:prstGeom>
          <a:solidFill>
            <a:srgbClr val="4F81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fontAlgn="auto">
              <a:spcBef>
                <a:spcPts val="0"/>
              </a:spcBef>
              <a:spcAft>
                <a:spcPts val="0"/>
              </a:spcAft>
              <a:defRPr/>
            </a:pPr>
            <a:r>
              <a:rPr lang="en-US" sz="3200" kern="0" dirty="0">
                <a:solidFill>
                  <a:sysClr val="window" lastClr="FFFFFF"/>
                </a:solidFill>
                <a:cs typeface="Arial" charset="0"/>
              </a:rPr>
              <a:t>Time Domain Solutions</a:t>
            </a:r>
          </a:p>
          <a:p>
            <a:pPr fontAlgn="auto">
              <a:spcBef>
                <a:spcPts val="0"/>
              </a:spcBef>
              <a:spcAft>
                <a:spcPts val="0"/>
              </a:spcAft>
              <a:defRPr/>
            </a:pPr>
            <a:r>
              <a:rPr lang="en-US" sz="2400" kern="0" dirty="0">
                <a:solidFill>
                  <a:sysClr val="window" lastClr="FFFFFF"/>
                </a:solidFill>
                <a:cs typeface="Arial" charset="0"/>
              </a:rPr>
              <a:t>Analytical transformation from the frequency to time domain</a:t>
            </a:r>
            <a:r>
              <a:rPr lang="en-US" sz="3200" kern="0" dirty="0">
                <a:solidFill>
                  <a:sysClr val="window" lastClr="FFFFFF"/>
                </a:solidFill>
                <a:cs typeface="Arial" charset="0"/>
              </a:rPr>
              <a:t> </a:t>
            </a:r>
          </a:p>
        </p:txBody>
      </p:sp>
    </p:spTree>
  </p:cSld>
  <p:clrMapOvr>
    <a:masterClrMapping/>
  </p:clrMapOvr>
  <p:transition spd="med">
    <p:randomBar dir="vert"/>
    <p:sndAc>
      <p:end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9805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8050" grpId="0" build="p" bldLvl="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5985</TotalTime>
  <Words>2115</Words>
  <Application>Microsoft Macintosh PowerPoint</Application>
  <PresentationFormat>On-screen Show (4:3)</PresentationFormat>
  <Paragraphs>391</Paragraphs>
  <Slides>52</Slides>
  <Notes>50</Notes>
  <HiddenSlides>3</HiddenSlides>
  <MMClips>5</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5</vt:i4>
      </vt:variant>
      <vt:variant>
        <vt:lpstr>Slide Titles</vt:lpstr>
      </vt:variant>
      <vt:variant>
        <vt:i4>52</vt:i4>
      </vt:variant>
    </vt:vector>
  </HeadingPairs>
  <TitlesOfParts>
    <vt:vector size="65" baseType="lpstr">
      <vt:lpstr>ＭＳ Ｐゴシック</vt:lpstr>
      <vt:lpstr>Arial</vt:lpstr>
      <vt:lpstr>Calibri</vt:lpstr>
      <vt:lpstr>Symbol</vt:lpstr>
      <vt:lpstr>Tahoma</vt:lpstr>
      <vt:lpstr>Times New Roman</vt:lpstr>
      <vt:lpstr>Wingdings</vt:lpstr>
      <vt:lpstr>Office Theme</vt:lpstr>
      <vt:lpstr>Equation</vt:lpstr>
      <vt:lpstr>Picture</vt:lpstr>
      <vt:lpstr>Word.Picture.8</vt:lpstr>
      <vt:lpstr>Equation.3</vt:lpstr>
      <vt:lpstr>Mathcad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Homework for next week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ATG Productions,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D Scott-Olson</dc:creator>
  <cp:lastModifiedBy>Farhad Rachidi</cp:lastModifiedBy>
  <cp:revision>219</cp:revision>
  <dcterms:created xsi:type="dcterms:W3CDTF">2011-08-09T19:19:42Z</dcterms:created>
  <dcterms:modified xsi:type="dcterms:W3CDTF">2025-02-05T14:18:43Z</dcterms:modified>
</cp:coreProperties>
</file>